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257" r:id="rId5"/>
    <p:sldId id="259" r:id="rId6"/>
    <p:sldId id="308" r:id="rId7"/>
    <p:sldId id="299" r:id="rId8"/>
    <p:sldId id="329" r:id="rId9"/>
    <p:sldId id="307" r:id="rId10"/>
    <p:sldId id="321" r:id="rId11"/>
    <p:sldId id="326" r:id="rId12"/>
    <p:sldId id="328" r:id="rId13"/>
    <p:sldId id="330" r:id="rId14"/>
    <p:sldId id="331" r:id="rId15"/>
    <p:sldId id="327" r:id="rId16"/>
    <p:sldId id="293" r:id="rId17"/>
    <p:sldId id="323" r:id="rId18"/>
    <p:sldId id="324" r:id="rId19"/>
    <p:sldId id="309" r:id="rId20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8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ara Hedderwick" userId="b516eca2-10a6-417c-abfa-71b2414d72e1" providerId="ADAL" clId="{B1A0B3BF-050F-4580-9121-4E5A2522B365}"/>
    <pc:docChg chg="undo custSel addSld delSld modSld sldOrd">
      <pc:chgData name="Tamara Hedderwick" userId="b516eca2-10a6-417c-abfa-71b2414d72e1" providerId="ADAL" clId="{B1A0B3BF-050F-4580-9121-4E5A2522B365}" dt="2024-06-05T09:53:18.648" v="1177" actId="1076"/>
      <pc:docMkLst>
        <pc:docMk/>
      </pc:docMkLst>
      <pc:sldChg chg="addSp delSp modSp mod">
        <pc:chgData name="Tamara Hedderwick" userId="b516eca2-10a6-417c-abfa-71b2414d72e1" providerId="ADAL" clId="{B1A0B3BF-050F-4580-9121-4E5A2522B365}" dt="2024-06-05T09:38:22.939" v="1118" actId="1076"/>
        <pc:sldMkLst>
          <pc:docMk/>
          <pc:sldMk cId="3275404563" sldId="259"/>
        </pc:sldMkLst>
        <pc:spChg chg="add del mod">
          <ac:chgData name="Tamara Hedderwick" userId="b516eca2-10a6-417c-abfa-71b2414d72e1" providerId="ADAL" clId="{B1A0B3BF-050F-4580-9121-4E5A2522B365}" dt="2024-06-05T09:23:49.697" v="717"/>
          <ac:spMkLst>
            <pc:docMk/>
            <pc:sldMk cId="3275404563" sldId="259"/>
            <ac:spMk id="2" creationId="{A42CC5A7-FA47-01E4-D48A-B335FFA361A5}"/>
          </ac:spMkLst>
        </pc:spChg>
        <pc:spChg chg="add mod">
          <ac:chgData name="Tamara Hedderwick" userId="b516eca2-10a6-417c-abfa-71b2414d72e1" providerId="ADAL" clId="{B1A0B3BF-050F-4580-9121-4E5A2522B365}" dt="2024-06-05T09:27:22.724" v="855" actId="1076"/>
          <ac:spMkLst>
            <pc:docMk/>
            <pc:sldMk cId="3275404563" sldId="259"/>
            <ac:spMk id="3" creationId="{C230FB06-F3B0-D0C3-CF47-2C977C9321E0}"/>
          </ac:spMkLst>
        </pc:spChg>
        <pc:spChg chg="add mod">
          <ac:chgData name="Tamara Hedderwick" userId="b516eca2-10a6-417c-abfa-71b2414d72e1" providerId="ADAL" clId="{B1A0B3BF-050F-4580-9121-4E5A2522B365}" dt="2024-06-05T09:38:12.867" v="1117" actId="1076"/>
          <ac:spMkLst>
            <pc:docMk/>
            <pc:sldMk cId="3275404563" sldId="259"/>
            <ac:spMk id="4" creationId="{3F08C02B-8DDB-C04E-6DF0-10E46985AAA5}"/>
          </ac:spMkLst>
        </pc:spChg>
        <pc:picChg chg="mod">
          <ac:chgData name="Tamara Hedderwick" userId="b516eca2-10a6-417c-abfa-71b2414d72e1" providerId="ADAL" clId="{B1A0B3BF-050F-4580-9121-4E5A2522B365}" dt="2024-06-05T09:38:22.939" v="1118" actId="1076"/>
          <ac:picMkLst>
            <pc:docMk/>
            <pc:sldMk cId="3275404563" sldId="259"/>
            <ac:picMk id="8" creationId="{CE4E6BFF-5CF5-6AF2-E634-31E386AD79EC}"/>
          </ac:picMkLst>
        </pc:picChg>
        <pc:picChg chg="del mod">
          <ac:chgData name="Tamara Hedderwick" userId="b516eca2-10a6-417c-abfa-71b2414d72e1" providerId="ADAL" clId="{B1A0B3BF-050F-4580-9121-4E5A2522B365}" dt="2024-06-05T09:32:06.312" v="882" actId="21"/>
          <ac:picMkLst>
            <pc:docMk/>
            <pc:sldMk cId="3275404563" sldId="259"/>
            <ac:picMk id="10" creationId="{681E25DF-EDE0-2FC6-902F-9228BE218011}"/>
          </ac:picMkLst>
        </pc:picChg>
      </pc:sldChg>
      <pc:sldChg chg="modSp mod">
        <pc:chgData name="Tamara Hedderwick" userId="b516eca2-10a6-417c-abfa-71b2414d72e1" providerId="ADAL" clId="{B1A0B3BF-050F-4580-9121-4E5A2522B365}" dt="2024-06-05T09:17:58.746" v="693" actId="207"/>
        <pc:sldMkLst>
          <pc:docMk/>
          <pc:sldMk cId="615012999" sldId="293"/>
        </pc:sldMkLst>
        <pc:spChg chg="mod">
          <ac:chgData name="Tamara Hedderwick" userId="b516eca2-10a6-417c-abfa-71b2414d72e1" providerId="ADAL" clId="{B1A0B3BF-050F-4580-9121-4E5A2522B365}" dt="2024-06-05T09:17:58.746" v="693" actId="207"/>
          <ac:spMkLst>
            <pc:docMk/>
            <pc:sldMk cId="615012999" sldId="293"/>
            <ac:spMk id="3" creationId="{00000000-0000-0000-0000-000000000000}"/>
          </ac:spMkLst>
        </pc:spChg>
      </pc:sldChg>
      <pc:sldChg chg="addSp modSp mod">
        <pc:chgData name="Tamara Hedderwick" userId="b516eca2-10a6-417c-abfa-71b2414d72e1" providerId="ADAL" clId="{B1A0B3BF-050F-4580-9121-4E5A2522B365}" dt="2024-06-05T09:29:55.904" v="868" actId="1076"/>
        <pc:sldMkLst>
          <pc:docMk/>
          <pc:sldMk cId="431798021" sldId="299"/>
        </pc:sldMkLst>
        <pc:spChg chg="mod">
          <ac:chgData name="Tamara Hedderwick" userId="b516eca2-10a6-417c-abfa-71b2414d72e1" providerId="ADAL" clId="{B1A0B3BF-050F-4580-9121-4E5A2522B365}" dt="2024-06-05T09:29:55.904" v="868" actId="1076"/>
          <ac:spMkLst>
            <pc:docMk/>
            <pc:sldMk cId="431798021" sldId="299"/>
            <ac:spMk id="2" creationId="{00000000-0000-0000-0000-000000000000}"/>
          </ac:spMkLst>
        </pc:spChg>
        <pc:spChg chg="mod">
          <ac:chgData name="Tamara Hedderwick" userId="b516eca2-10a6-417c-abfa-71b2414d72e1" providerId="ADAL" clId="{B1A0B3BF-050F-4580-9121-4E5A2522B365}" dt="2024-06-05T09:28:08.285" v="859" actId="1076"/>
          <ac:spMkLst>
            <pc:docMk/>
            <pc:sldMk cId="431798021" sldId="299"/>
            <ac:spMk id="5" creationId="{00000000-0000-0000-0000-000000000000}"/>
          </ac:spMkLst>
        </pc:spChg>
        <pc:picChg chg="add mod">
          <ac:chgData name="Tamara Hedderwick" userId="b516eca2-10a6-417c-abfa-71b2414d72e1" providerId="ADAL" clId="{B1A0B3BF-050F-4580-9121-4E5A2522B365}" dt="2024-06-05T09:28:58.093" v="862" actId="1076"/>
          <ac:picMkLst>
            <pc:docMk/>
            <pc:sldMk cId="431798021" sldId="299"/>
            <ac:picMk id="4" creationId="{1B2950B9-3EB8-CFE4-02BE-68CFB424C3A6}"/>
          </ac:picMkLst>
        </pc:picChg>
      </pc:sldChg>
      <pc:sldChg chg="modSp del mod">
        <pc:chgData name="Tamara Hedderwick" userId="b516eca2-10a6-417c-abfa-71b2414d72e1" providerId="ADAL" clId="{B1A0B3BF-050F-4580-9121-4E5A2522B365}" dt="2024-06-05T09:11:15.370" v="658" actId="2696"/>
        <pc:sldMkLst>
          <pc:docMk/>
          <pc:sldMk cId="4072251661" sldId="299"/>
        </pc:sldMkLst>
        <pc:spChg chg="mod">
          <ac:chgData name="Tamara Hedderwick" userId="b516eca2-10a6-417c-abfa-71b2414d72e1" providerId="ADAL" clId="{B1A0B3BF-050F-4580-9121-4E5A2522B365}" dt="2024-06-05T09:11:09.320" v="657" actId="14100"/>
          <ac:spMkLst>
            <pc:docMk/>
            <pc:sldMk cId="4072251661" sldId="299"/>
            <ac:spMk id="2" creationId="{00000000-0000-0000-0000-000000000000}"/>
          </ac:spMkLst>
        </pc:spChg>
        <pc:spChg chg="mod">
          <ac:chgData name="Tamara Hedderwick" userId="b516eca2-10a6-417c-abfa-71b2414d72e1" providerId="ADAL" clId="{B1A0B3BF-050F-4580-9121-4E5A2522B365}" dt="2024-06-05T09:10:53.467" v="655" actId="20577"/>
          <ac:spMkLst>
            <pc:docMk/>
            <pc:sldMk cId="4072251661" sldId="299"/>
            <ac:spMk id="5" creationId="{00000000-0000-0000-0000-000000000000}"/>
          </ac:spMkLst>
        </pc:spChg>
      </pc:sldChg>
      <pc:sldChg chg="modSp mod ord">
        <pc:chgData name="Tamara Hedderwick" userId="b516eca2-10a6-417c-abfa-71b2414d72e1" providerId="ADAL" clId="{B1A0B3BF-050F-4580-9121-4E5A2522B365}" dt="2024-06-05T09:33:17.939" v="941"/>
        <pc:sldMkLst>
          <pc:docMk/>
          <pc:sldMk cId="3271326770" sldId="307"/>
        </pc:sldMkLst>
        <pc:spChg chg="mod">
          <ac:chgData name="Tamara Hedderwick" userId="b516eca2-10a6-417c-abfa-71b2414d72e1" providerId="ADAL" clId="{B1A0B3BF-050F-4580-9121-4E5A2522B365}" dt="2024-06-05T09:29:22.743" v="865" actId="14100"/>
          <ac:spMkLst>
            <pc:docMk/>
            <pc:sldMk cId="3271326770" sldId="307"/>
            <ac:spMk id="2" creationId="{00000000-0000-0000-0000-000000000000}"/>
          </ac:spMkLst>
        </pc:spChg>
        <pc:spChg chg="mod">
          <ac:chgData name="Tamara Hedderwick" userId="b516eca2-10a6-417c-abfa-71b2414d72e1" providerId="ADAL" clId="{B1A0B3BF-050F-4580-9121-4E5A2522B365}" dt="2024-06-05T09:16:46.481" v="682" actId="207"/>
          <ac:spMkLst>
            <pc:docMk/>
            <pc:sldMk cId="3271326770" sldId="307"/>
            <ac:spMk id="8" creationId="{00000000-0000-0000-0000-000000000000}"/>
          </ac:spMkLst>
        </pc:spChg>
        <pc:picChg chg="mod">
          <ac:chgData name="Tamara Hedderwick" userId="b516eca2-10a6-417c-abfa-71b2414d72e1" providerId="ADAL" clId="{B1A0B3BF-050F-4580-9121-4E5A2522B365}" dt="2024-06-05T09:29:39.221" v="867" actId="1076"/>
          <ac:picMkLst>
            <pc:docMk/>
            <pc:sldMk cId="3271326770" sldId="307"/>
            <ac:picMk id="3" creationId="{CCB5AD53-1CF2-B1B8-ABBC-E6910713B2A7}"/>
          </ac:picMkLst>
        </pc:picChg>
      </pc:sldChg>
      <pc:sldChg chg="modSp mod ord">
        <pc:chgData name="Tamara Hedderwick" userId="b516eca2-10a6-417c-abfa-71b2414d72e1" providerId="ADAL" clId="{B1A0B3BF-050F-4580-9121-4E5A2522B365}" dt="2024-06-05T09:33:37.191" v="943"/>
        <pc:sldMkLst>
          <pc:docMk/>
          <pc:sldMk cId="500641303" sldId="308"/>
        </pc:sldMkLst>
        <pc:spChg chg="mod">
          <ac:chgData name="Tamara Hedderwick" userId="b516eca2-10a6-417c-abfa-71b2414d72e1" providerId="ADAL" clId="{B1A0B3BF-050F-4580-9121-4E5A2522B365}" dt="2024-06-05T09:17:00.427" v="684" actId="207"/>
          <ac:spMkLst>
            <pc:docMk/>
            <pc:sldMk cId="500641303" sldId="308"/>
            <ac:spMk id="2" creationId="{00000000-0000-0000-0000-000000000000}"/>
          </ac:spMkLst>
        </pc:spChg>
        <pc:spChg chg="mod">
          <ac:chgData name="Tamara Hedderwick" userId="b516eca2-10a6-417c-abfa-71b2414d72e1" providerId="ADAL" clId="{B1A0B3BF-050F-4580-9121-4E5A2522B365}" dt="2024-06-05T09:30:37.974" v="871" actId="1076"/>
          <ac:spMkLst>
            <pc:docMk/>
            <pc:sldMk cId="500641303" sldId="308"/>
            <ac:spMk id="5" creationId="{32F86DBD-D8B3-4151-FCC4-A62504E141BB}"/>
          </ac:spMkLst>
        </pc:spChg>
      </pc:sldChg>
      <pc:sldChg chg="modSp mod">
        <pc:chgData name="Tamara Hedderwick" userId="b516eca2-10a6-417c-abfa-71b2414d72e1" providerId="ADAL" clId="{B1A0B3BF-050F-4580-9121-4E5A2522B365}" dt="2024-06-05T09:18:11.989" v="694" actId="207"/>
        <pc:sldMkLst>
          <pc:docMk/>
          <pc:sldMk cId="868117547" sldId="309"/>
        </pc:sldMkLst>
        <pc:spChg chg="mod">
          <ac:chgData name="Tamara Hedderwick" userId="b516eca2-10a6-417c-abfa-71b2414d72e1" providerId="ADAL" clId="{B1A0B3BF-050F-4580-9121-4E5A2522B365}" dt="2024-06-05T09:18:11.989" v="694" actId="207"/>
          <ac:spMkLst>
            <pc:docMk/>
            <pc:sldMk cId="868117547" sldId="309"/>
            <ac:spMk id="2" creationId="{1EB6F7ED-35B1-B622-6BE0-315589F7402C}"/>
          </ac:spMkLst>
        </pc:spChg>
      </pc:sldChg>
      <pc:sldChg chg="addSp delSp modSp mod">
        <pc:chgData name="Tamara Hedderwick" userId="b516eca2-10a6-417c-abfa-71b2414d72e1" providerId="ADAL" clId="{B1A0B3BF-050F-4580-9121-4E5A2522B365}" dt="2024-06-05T09:17:15.862" v="687" actId="207"/>
        <pc:sldMkLst>
          <pc:docMk/>
          <pc:sldMk cId="802768410" sldId="321"/>
        </pc:sldMkLst>
        <pc:spChg chg="mod">
          <ac:chgData name="Tamara Hedderwick" userId="b516eca2-10a6-417c-abfa-71b2414d72e1" providerId="ADAL" clId="{B1A0B3BF-050F-4580-9121-4E5A2522B365}" dt="2024-06-05T09:17:15.862" v="687" actId="207"/>
          <ac:spMkLst>
            <pc:docMk/>
            <pc:sldMk cId="802768410" sldId="321"/>
            <ac:spMk id="2" creationId="{DD4A6B86-FE4E-4984-BF90-F39DEA2FAA47}"/>
          </ac:spMkLst>
        </pc:spChg>
        <pc:spChg chg="mod">
          <ac:chgData name="Tamara Hedderwick" userId="b516eca2-10a6-417c-abfa-71b2414d72e1" providerId="ADAL" clId="{B1A0B3BF-050F-4580-9121-4E5A2522B365}" dt="2024-06-05T09:17:12.282" v="686" actId="207"/>
          <ac:spMkLst>
            <pc:docMk/>
            <pc:sldMk cId="802768410" sldId="321"/>
            <ac:spMk id="3" creationId="{626256EC-6BFE-42A6-B821-AE9C57FA5973}"/>
          </ac:spMkLst>
        </pc:spChg>
        <pc:grpChg chg="mod">
          <ac:chgData name="Tamara Hedderwick" userId="b516eca2-10a6-417c-abfa-71b2414d72e1" providerId="ADAL" clId="{B1A0B3BF-050F-4580-9121-4E5A2522B365}" dt="2024-06-05T08:58:08.946" v="492" actId="1076"/>
          <ac:grpSpMkLst>
            <pc:docMk/>
            <pc:sldMk cId="802768410" sldId="321"/>
            <ac:grpSpMk id="10" creationId="{CCFF22A4-D16E-4148-8823-EFFB193D049E}"/>
          </ac:grpSpMkLst>
        </pc:grpChg>
        <pc:graphicFrameChg chg="mod modGraphic">
          <ac:chgData name="Tamara Hedderwick" userId="b516eca2-10a6-417c-abfa-71b2414d72e1" providerId="ADAL" clId="{B1A0B3BF-050F-4580-9121-4E5A2522B365}" dt="2024-06-05T09:17:09.084" v="685" actId="207"/>
          <ac:graphicFrameMkLst>
            <pc:docMk/>
            <pc:sldMk cId="802768410" sldId="321"/>
            <ac:graphicFrameMk id="14" creationId="{1207944F-248C-950B-92A3-E9130F13A221}"/>
          </ac:graphicFrameMkLst>
        </pc:graphicFrameChg>
        <pc:picChg chg="mod">
          <ac:chgData name="Tamara Hedderwick" userId="b516eca2-10a6-417c-abfa-71b2414d72e1" providerId="ADAL" clId="{B1A0B3BF-050F-4580-9121-4E5A2522B365}" dt="2024-06-05T08:58:16.104" v="493" actId="1076"/>
          <ac:picMkLst>
            <pc:docMk/>
            <pc:sldMk cId="802768410" sldId="321"/>
            <ac:picMk id="4" creationId="{7433704C-C77E-60AC-DE4D-6C50305A2F4D}"/>
          </ac:picMkLst>
        </pc:picChg>
        <pc:picChg chg="add del mod">
          <ac:chgData name="Tamara Hedderwick" userId="b516eca2-10a6-417c-abfa-71b2414d72e1" providerId="ADAL" clId="{B1A0B3BF-050F-4580-9121-4E5A2522B365}" dt="2024-06-05T08:36:18.248" v="340" actId="21"/>
          <ac:picMkLst>
            <pc:docMk/>
            <pc:sldMk cId="802768410" sldId="321"/>
            <ac:picMk id="7" creationId="{2F333A98-6DB5-326E-1026-805DE83ECFBD}"/>
          </ac:picMkLst>
        </pc:picChg>
        <pc:picChg chg="mod">
          <ac:chgData name="Tamara Hedderwick" userId="b516eca2-10a6-417c-abfa-71b2414d72e1" providerId="ADAL" clId="{B1A0B3BF-050F-4580-9121-4E5A2522B365}" dt="2024-06-05T08:58:26.360" v="496" actId="1076"/>
          <ac:picMkLst>
            <pc:docMk/>
            <pc:sldMk cId="802768410" sldId="321"/>
            <ac:picMk id="9" creationId="{344E4679-BC43-45FE-A2EA-FE2A4E027EE5}"/>
          </ac:picMkLst>
        </pc:picChg>
        <pc:picChg chg="del mod">
          <ac:chgData name="Tamara Hedderwick" userId="b516eca2-10a6-417c-abfa-71b2414d72e1" providerId="ADAL" clId="{B1A0B3BF-050F-4580-9121-4E5A2522B365}" dt="2024-06-05T07:59:26.719" v="80" actId="21"/>
          <ac:picMkLst>
            <pc:docMk/>
            <pc:sldMk cId="802768410" sldId="321"/>
            <ac:picMk id="13" creationId="{2F333A98-6DB5-326E-1026-805DE83ECFBD}"/>
          </ac:picMkLst>
        </pc:picChg>
      </pc:sldChg>
      <pc:sldChg chg="addSp delSp modSp mod setBg">
        <pc:chgData name="Tamara Hedderwick" userId="b516eca2-10a6-417c-abfa-71b2414d72e1" providerId="ADAL" clId="{B1A0B3BF-050F-4580-9121-4E5A2522B365}" dt="2024-06-05T09:17:26.299" v="688" actId="207"/>
        <pc:sldMkLst>
          <pc:docMk/>
          <pc:sldMk cId="186382932" sldId="326"/>
        </pc:sldMkLst>
        <pc:spChg chg="mod">
          <ac:chgData name="Tamara Hedderwick" userId="b516eca2-10a6-417c-abfa-71b2414d72e1" providerId="ADAL" clId="{B1A0B3BF-050F-4580-9121-4E5A2522B365}" dt="2024-06-05T09:17:26.299" v="688" actId="207"/>
          <ac:spMkLst>
            <pc:docMk/>
            <pc:sldMk cId="186382932" sldId="326"/>
            <ac:spMk id="2" creationId="{7CA70799-E3BD-9C5C-FCA6-622E89862CD4}"/>
          </ac:spMkLst>
        </pc:spChg>
        <pc:spChg chg="add del">
          <ac:chgData name="Tamara Hedderwick" userId="b516eca2-10a6-417c-abfa-71b2414d72e1" providerId="ADAL" clId="{B1A0B3BF-050F-4580-9121-4E5A2522B365}" dt="2024-06-05T08:31:12.905" v="306" actId="26606"/>
          <ac:spMkLst>
            <pc:docMk/>
            <pc:sldMk cId="186382932" sldId="326"/>
            <ac:spMk id="20" creationId="{928F64C6-FE22-4FC1-A763-DFCC514811BD}"/>
          </ac:spMkLst>
        </pc:spChg>
        <pc:picChg chg="add mod ord">
          <ac:chgData name="Tamara Hedderwick" userId="b516eca2-10a6-417c-abfa-71b2414d72e1" providerId="ADAL" clId="{B1A0B3BF-050F-4580-9121-4E5A2522B365}" dt="2024-06-05T08:35:06.629" v="333" actId="167"/>
          <ac:picMkLst>
            <pc:docMk/>
            <pc:sldMk cId="186382932" sldId="326"/>
            <ac:picMk id="3" creationId="{9AC9625D-D95A-45B3-1DBF-D15B2FBCDC27}"/>
          </ac:picMkLst>
        </pc:picChg>
        <pc:picChg chg="mod">
          <ac:chgData name="Tamara Hedderwick" userId="b516eca2-10a6-417c-abfa-71b2414d72e1" providerId="ADAL" clId="{B1A0B3BF-050F-4580-9121-4E5A2522B365}" dt="2024-06-05T08:31:12.905" v="306" actId="26606"/>
          <ac:picMkLst>
            <pc:docMk/>
            <pc:sldMk cId="186382932" sldId="326"/>
            <ac:picMk id="4" creationId="{A5BD4C8C-5F9D-41E3-C5D7-541D99F6B54D}"/>
          </ac:picMkLst>
        </pc:picChg>
        <pc:picChg chg="add mod">
          <ac:chgData name="Tamara Hedderwick" userId="b516eca2-10a6-417c-abfa-71b2414d72e1" providerId="ADAL" clId="{B1A0B3BF-050F-4580-9121-4E5A2522B365}" dt="2024-06-05T08:35:58.100" v="338" actId="14100"/>
          <ac:picMkLst>
            <pc:docMk/>
            <pc:sldMk cId="186382932" sldId="326"/>
            <ac:picMk id="5" creationId="{03E82E7E-581C-9EFD-4B7D-1F51F43A9A26}"/>
          </ac:picMkLst>
        </pc:picChg>
        <pc:picChg chg="mod">
          <ac:chgData name="Tamara Hedderwick" userId="b516eca2-10a6-417c-abfa-71b2414d72e1" providerId="ADAL" clId="{B1A0B3BF-050F-4580-9121-4E5A2522B365}" dt="2024-06-05T08:31:12.905" v="306" actId="26606"/>
          <ac:picMkLst>
            <pc:docMk/>
            <pc:sldMk cId="186382932" sldId="326"/>
            <ac:picMk id="6" creationId="{05B62FFD-D168-EA9A-BD26-4DD741B8A717}"/>
          </ac:picMkLst>
        </pc:picChg>
        <pc:picChg chg="del">
          <ac:chgData name="Tamara Hedderwick" userId="b516eca2-10a6-417c-abfa-71b2414d72e1" providerId="ADAL" clId="{B1A0B3BF-050F-4580-9121-4E5A2522B365}" dt="2024-06-05T08:07:31.232" v="147" actId="21"/>
          <ac:picMkLst>
            <pc:docMk/>
            <pc:sldMk cId="186382932" sldId="326"/>
            <ac:picMk id="8" creationId="{AFC4139A-D52F-9B77-236C-B8A85F8EA374}"/>
          </ac:picMkLst>
        </pc:picChg>
        <pc:picChg chg="mod ord">
          <ac:chgData name="Tamara Hedderwick" userId="b516eca2-10a6-417c-abfa-71b2414d72e1" providerId="ADAL" clId="{B1A0B3BF-050F-4580-9121-4E5A2522B365}" dt="2024-06-05T08:31:12.905" v="306" actId="26606"/>
          <ac:picMkLst>
            <pc:docMk/>
            <pc:sldMk cId="186382932" sldId="326"/>
            <ac:picMk id="13" creationId="{447C2B43-E801-FF07-434E-AD20109CD092}"/>
          </ac:picMkLst>
        </pc:picChg>
        <pc:picChg chg="del mod">
          <ac:chgData name="Tamara Hedderwick" userId="b516eca2-10a6-417c-abfa-71b2414d72e1" providerId="ADAL" clId="{B1A0B3BF-050F-4580-9121-4E5A2522B365}" dt="2024-06-05T08:31:30.070" v="310" actId="21"/>
          <ac:picMkLst>
            <pc:docMk/>
            <pc:sldMk cId="186382932" sldId="326"/>
            <ac:picMk id="15" creationId="{D2B42117-78E6-BA79-AD5C-77F316581F18}"/>
          </ac:picMkLst>
        </pc:picChg>
        <pc:cxnChg chg="add del">
          <ac:chgData name="Tamara Hedderwick" userId="b516eca2-10a6-417c-abfa-71b2414d72e1" providerId="ADAL" clId="{B1A0B3BF-050F-4580-9121-4E5A2522B365}" dt="2024-06-05T08:31:12.905" v="306" actId="26606"/>
          <ac:cxnSpMkLst>
            <pc:docMk/>
            <pc:sldMk cId="186382932" sldId="326"/>
            <ac:cxnSpMk id="22" creationId="{5C34627B-48E6-4F4D-B843-97717A86B490}"/>
          </ac:cxnSpMkLst>
        </pc:cxnChg>
      </pc:sldChg>
      <pc:sldChg chg="addSp delSp modSp mod">
        <pc:chgData name="Tamara Hedderwick" userId="b516eca2-10a6-417c-abfa-71b2414d72e1" providerId="ADAL" clId="{B1A0B3BF-050F-4580-9121-4E5A2522B365}" dt="2024-06-05T09:41:04.016" v="1127" actId="1076"/>
        <pc:sldMkLst>
          <pc:docMk/>
          <pc:sldMk cId="1358674515" sldId="327"/>
        </pc:sldMkLst>
        <pc:spChg chg="mod">
          <ac:chgData name="Tamara Hedderwick" userId="b516eca2-10a6-417c-abfa-71b2414d72e1" providerId="ADAL" clId="{B1A0B3BF-050F-4580-9121-4E5A2522B365}" dt="2024-06-05T09:41:04.016" v="1127" actId="1076"/>
          <ac:spMkLst>
            <pc:docMk/>
            <pc:sldMk cId="1358674515" sldId="327"/>
            <ac:spMk id="8" creationId="{C50960C6-07A4-9DE2-708C-927287F9B0CE}"/>
          </ac:spMkLst>
        </pc:spChg>
        <pc:picChg chg="del mod">
          <ac:chgData name="Tamara Hedderwick" userId="b516eca2-10a6-417c-abfa-71b2414d72e1" providerId="ADAL" clId="{B1A0B3BF-050F-4580-9121-4E5A2522B365}" dt="2024-06-05T08:18:00.543" v="217" actId="21"/>
          <ac:picMkLst>
            <pc:docMk/>
            <pc:sldMk cId="1358674515" sldId="327"/>
            <ac:picMk id="3" creationId="{AD072198-8367-F343-6EF1-10C90890D7D3}"/>
          </ac:picMkLst>
        </pc:picChg>
        <pc:picChg chg="add mod">
          <ac:chgData name="Tamara Hedderwick" userId="b516eca2-10a6-417c-abfa-71b2414d72e1" providerId="ADAL" clId="{B1A0B3BF-050F-4580-9121-4E5A2522B365}" dt="2024-06-05T08:18:43.949" v="229" actId="1076"/>
          <ac:picMkLst>
            <pc:docMk/>
            <pc:sldMk cId="1358674515" sldId="327"/>
            <ac:picMk id="4" creationId="{3B90F9B1-A3EF-9D6D-7D9F-7BF442F175DA}"/>
          </ac:picMkLst>
        </pc:picChg>
        <pc:picChg chg="add mod">
          <ac:chgData name="Tamara Hedderwick" userId="b516eca2-10a6-417c-abfa-71b2414d72e1" providerId="ADAL" clId="{B1A0B3BF-050F-4580-9121-4E5A2522B365}" dt="2024-06-05T08:18:42.006" v="228" actId="1076"/>
          <ac:picMkLst>
            <pc:docMk/>
            <pc:sldMk cId="1358674515" sldId="327"/>
            <ac:picMk id="5" creationId="{EE605332-C29A-1AAA-E2FD-97D92DBAE478}"/>
          </ac:picMkLst>
        </pc:picChg>
        <pc:picChg chg="add mod">
          <ac:chgData name="Tamara Hedderwick" userId="b516eca2-10a6-417c-abfa-71b2414d72e1" providerId="ADAL" clId="{B1A0B3BF-050F-4580-9121-4E5A2522B365}" dt="2024-06-05T09:40:56.950" v="1126" actId="1076"/>
          <ac:picMkLst>
            <pc:docMk/>
            <pc:sldMk cId="1358674515" sldId="327"/>
            <ac:picMk id="7" creationId="{D0A5A0BE-E67F-D5EF-41F3-98F568E2E77E}"/>
          </ac:picMkLst>
        </pc:picChg>
        <pc:picChg chg="mod">
          <ac:chgData name="Tamara Hedderwick" userId="b516eca2-10a6-417c-abfa-71b2414d72e1" providerId="ADAL" clId="{B1A0B3BF-050F-4580-9121-4E5A2522B365}" dt="2024-06-05T09:08:34.829" v="599" actId="1076"/>
          <ac:picMkLst>
            <pc:docMk/>
            <pc:sldMk cId="1358674515" sldId="327"/>
            <ac:picMk id="9" creationId="{149D2A63-315D-8B52-A72D-7F55B21CCF7D}"/>
          </ac:picMkLst>
        </pc:picChg>
        <pc:picChg chg="del">
          <ac:chgData name="Tamara Hedderwick" userId="b516eca2-10a6-417c-abfa-71b2414d72e1" providerId="ADAL" clId="{B1A0B3BF-050F-4580-9121-4E5A2522B365}" dt="2024-06-05T07:59:57.209" v="85" actId="21"/>
          <ac:picMkLst>
            <pc:docMk/>
            <pc:sldMk cId="1358674515" sldId="327"/>
            <ac:picMk id="10" creationId="{43952017-307C-AFB9-CECF-4F50AF5EDAC4}"/>
          </ac:picMkLst>
        </pc:picChg>
        <pc:picChg chg="del mod">
          <ac:chgData name="Tamara Hedderwick" userId="b516eca2-10a6-417c-abfa-71b2414d72e1" providerId="ADAL" clId="{B1A0B3BF-050F-4580-9121-4E5A2522B365}" dt="2024-06-05T07:54:38.195" v="43" actId="21"/>
          <ac:picMkLst>
            <pc:docMk/>
            <pc:sldMk cId="1358674515" sldId="327"/>
            <ac:picMk id="13" creationId="{CA33C49F-EF80-BA85-B919-45B8C999AA94}"/>
          </ac:picMkLst>
        </pc:picChg>
      </pc:sldChg>
      <pc:sldChg chg="addSp delSp modSp mod">
        <pc:chgData name="Tamara Hedderwick" userId="b516eca2-10a6-417c-abfa-71b2414d72e1" providerId="ADAL" clId="{B1A0B3BF-050F-4580-9121-4E5A2522B365}" dt="2024-06-05T09:17:34.610" v="689" actId="207"/>
        <pc:sldMkLst>
          <pc:docMk/>
          <pc:sldMk cId="3154366463" sldId="328"/>
        </pc:sldMkLst>
        <pc:spChg chg="mod">
          <ac:chgData name="Tamara Hedderwick" userId="b516eca2-10a6-417c-abfa-71b2414d72e1" providerId="ADAL" clId="{B1A0B3BF-050F-4580-9121-4E5A2522B365}" dt="2024-06-05T09:17:34.610" v="689" actId="207"/>
          <ac:spMkLst>
            <pc:docMk/>
            <pc:sldMk cId="3154366463" sldId="328"/>
            <ac:spMk id="8" creationId="{6983D571-6998-4841-8BEF-47BBCB284E6C}"/>
          </ac:spMkLst>
        </pc:spChg>
        <pc:picChg chg="del mod">
          <ac:chgData name="Tamara Hedderwick" userId="b516eca2-10a6-417c-abfa-71b2414d72e1" providerId="ADAL" clId="{B1A0B3BF-050F-4580-9121-4E5A2522B365}" dt="2024-06-05T08:40:02.489" v="368" actId="21"/>
          <ac:picMkLst>
            <pc:docMk/>
            <pc:sldMk cId="3154366463" sldId="328"/>
            <ac:picMk id="2" creationId="{4B4B3F79-2AD1-AE8E-EB01-0617BAFD9168}"/>
          </ac:picMkLst>
        </pc:picChg>
        <pc:picChg chg="mod">
          <ac:chgData name="Tamara Hedderwick" userId="b516eca2-10a6-417c-abfa-71b2414d72e1" providerId="ADAL" clId="{B1A0B3BF-050F-4580-9121-4E5A2522B365}" dt="2024-06-05T08:40:24.987" v="375" actId="1076"/>
          <ac:picMkLst>
            <pc:docMk/>
            <pc:sldMk cId="3154366463" sldId="328"/>
            <ac:picMk id="3" creationId="{27D3379C-3BB4-8307-FE09-7827B6F342CE}"/>
          </ac:picMkLst>
        </pc:picChg>
        <pc:picChg chg="add del mod">
          <ac:chgData name="Tamara Hedderwick" userId="b516eca2-10a6-417c-abfa-71b2414d72e1" providerId="ADAL" clId="{B1A0B3BF-050F-4580-9121-4E5A2522B365}" dt="2024-06-05T08:03:33.263" v="106" actId="21"/>
          <ac:picMkLst>
            <pc:docMk/>
            <pc:sldMk cId="3154366463" sldId="328"/>
            <ac:picMk id="5" creationId="{5FD1721C-230B-CA1F-369A-F59A9C4C5EE7}"/>
          </ac:picMkLst>
        </pc:picChg>
        <pc:picChg chg="add del mod">
          <ac:chgData name="Tamara Hedderwick" userId="b516eca2-10a6-417c-abfa-71b2414d72e1" providerId="ADAL" clId="{B1A0B3BF-050F-4580-9121-4E5A2522B365}" dt="2024-06-05T07:58:09.178" v="76" actId="21"/>
          <ac:picMkLst>
            <pc:docMk/>
            <pc:sldMk cId="3154366463" sldId="328"/>
            <ac:picMk id="7" creationId="{F872A0E7-1326-319E-B0C5-C9D4940646F1}"/>
          </ac:picMkLst>
        </pc:picChg>
        <pc:picChg chg="mod">
          <ac:chgData name="Tamara Hedderwick" userId="b516eca2-10a6-417c-abfa-71b2414d72e1" providerId="ADAL" clId="{B1A0B3BF-050F-4580-9121-4E5A2522B365}" dt="2024-06-05T08:40:11.381" v="370" actId="14100"/>
          <ac:picMkLst>
            <pc:docMk/>
            <pc:sldMk cId="3154366463" sldId="328"/>
            <ac:picMk id="9" creationId="{3C718733-F11E-5A37-5E55-05FC25B68FF5}"/>
          </ac:picMkLst>
        </pc:picChg>
        <pc:picChg chg="add mod">
          <ac:chgData name="Tamara Hedderwick" userId="b516eca2-10a6-417c-abfa-71b2414d72e1" providerId="ADAL" clId="{B1A0B3BF-050F-4580-9121-4E5A2522B365}" dt="2024-06-05T08:40:30.316" v="378" actId="1076"/>
          <ac:picMkLst>
            <pc:docMk/>
            <pc:sldMk cId="3154366463" sldId="328"/>
            <ac:picMk id="10" creationId="{9836B180-5E67-3246-2A3E-3DB2F9A8BE5B}"/>
          </ac:picMkLst>
        </pc:picChg>
        <pc:picChg chg="del mod">
          <ac:chgData name="Tamara Hedderwick" userId="b516eca2-10a6-417c-abfa-71b2414d72e1" providerId="ADAL" clId="{B1A0B3BF-050F-4580-9121-4E5A2522B365}" dt="2024-06-05T08:06:06.215" v="129" actId="21"/>
          <ac:picMkLst>
            <pc:docMk/>
            <pc:sldMk cId="3154366463" sldId="328"/>
            <ac:picMk id="12" creationId="{F82AD81F-E767-4FBD-77B9-A20AC88A4F4F}"/>
          </ac:picMkLst>
        </pc:picChg>
        <pc:picChg chg="add mod">
          <ac:chgData name="Tamara Hedderwick" userId="b516eca2-10a6-417c-abfa-71b2414d72e1" providerId="ADAL" clId="{B1A0B3BF-050F-4580-9121-4E5A2522B365}" dt="2024-06-05T08:41:24.380" v="388" actId="1076"/>
          <ac:picMkLst>
            <pc:docMk/>
            <pc:sldMk cId="3154366463" sldId="328"/>
            <ac:picMk id="13" creationId="{4B4B3F79-2AD1-AE8E-EB01-0617BAFD9168}"/>
          </ac:picMkLst>
        </pc:picChg>
      </pc:sldChg>
      <pc:sldChg chg="modSp del mod">
        <pc:chgData name="Tamara Hedderwick" userId="b516eca2-10a6-417c-abfa-71b2414d72e1" providerId="ADAL" clId="{B1A0B3BF-050F-4580-9121-4E5A2522B365}" dt="2024-06-05T09:20:32.400" v="708" actId="2696"/>
        <pc:sldMkLst>
          <pc:docMk/>
          <pc:sldMk cId="78678862" sldId="329"/>
        </pc:sldMkLst>
        <pc:spChg chg="mod">
          <ac:chgData name="Tamara Hedderwick" userId="b516eca2-10a6-417c-abfa-71b2414d72e1" providerId="ADAL" clId="{B1A0B3BF-050F-4580-9121-4E5A2522B365}" dt="2024-06-05T09:18:40.473" v="698" actId="2711"/>
          <ac:spMkLst>
            <pc:docMk/>
            <pc:sldMk cId="78678862" sldId="329"/>
            <ac:spMk id="2" creationId="{A162C3E1-996C-2D80-E10D-E9803B40810C}"/>
          </ac:spMkLst>
        </pc:spChg>
        <pc:spChg chg="mod">
          <ac:chgData name="Tamara Hedderwick" userId="b516eca2-10a6-417c-abfa-71b2414d72e1" providerId="ADAL" clId="{B1A0B3BF-050F-4580-9121-4E5A2522B365}" dt="2024-06-05T09:20:22.123" v="707" actId="1076"/>
          <ac:spMkLst>
            <pc:docMk/>
            <pc:sldMk cId="78678862" sldId="329"/>
            <ac:spMk id="12" creationId="{C007975B-28A1-4DE0-86CF-42C3DF713064}"/>
          </ac:spMkLst>
        </pc:spChg>
      </pc:sldChg>
      <pc:sldChg chg="modSp mod">
        <pc:chgData name="Tamara Hedderwick" userId="b516eca2-10a6-417c-abfa-71b2414d72e1" providerId="ADAL" clId="{B1A0B3BF-050F-4580-9121-4E5A2522B365}" dt="2024-06-05T09:31:05.898" v="879" actId="20577"/>
        <pc:sldMkLst>
          <pc:docMk/>
          <pc:sldMk cId="2852044148" sldId="329"/>
        </pc:sldMkLst>
        <pc:spChg chg="mod">
          <ac:chgData name="Tamara Hedderwick" userId="b516eca2-10a6-417c-abfa-71b2414d72e1" providerId="ADAL" clId="{B1A0B3BF-050F-4580-9121-4E5A2522B365}" dt="2024-06-05T09:31:05.898" v="879" actId="20577"/>
          <ac:spMkLst>
            <pc:docMk/>
            <pc:sldMk cId="2852044148" sldId="329"/>
            <ac:spMk id="12" creationId="{C007975B-28A1-4DE0-86CF-42C3DF713064}"/>
          </ac:spMkLst>
        </pc:spChg>
      </pc:sldChg>
      <pc:sldChg chg="addSp delSp modSp new mod">
        <pc:chgData name="Tamara Hedderwick" userId="b516eca2-10a6-417c-abfa-71b2414d72e1" providerId="ADAL" clId="{B1A0B3BF-050F-4580-9121-4E5A2522B365}" dt="2024-06-05T09:17:40.311" v="690" actId="207"/>
        <pc:sldMkLst>
          <pc:docMk/>
          <pc:sldMk cId="3214665486" sldId="330"/>
        </pc:sldMkLst>
        <pc:spChg chg="add mod">
          <ac:chgData name="Tamara Hedderwick" userId="b516eca2-10a6-417c-abfa-71b2414d72e1" providerId="ADAL" clId="{B1A0B3BF-050F-4580-9121-4E5A2522B365}" dt="2024-06-05T09:17:40.311" v="690" actId="207"/>
          <ac:spMkLst>
            <pc:docMk/>
            <pc:sldMk cId="3214665486" sldId="330"/>
            <ac:spMk id="3" creationId="{3984B031-534A-D9B6-F068-2FAD9D1B2B00}"/>
          </ac:spMkLst>
        </pc:spChg>
        <pc:picChg chg="add mod">
          <ac:chgData name="Tamara Hedderwick" userId="b516eca2-10a6-417c-abfa-71b2414d72e1" providerId="ADAL" clId="{B1A0B3BF-050F-4580-9121-4E5A2522B365}" dt="2024-06-05T07:53:51.670" v="25"/>
          <ac:picMkLst>
            <pc:docMk/>
            <pc:sldMk cId="3214665486" sldId="330"/>
            <ac:picMk id="2" creationId="{1AA9C5CC-87DB-5496-F7C2-22B89FB43325}"/>
          </ac:picMkLst>
        </pc:picChg>
        <pc:picChg chg="add del mod">
          <ac:chgData name="Tamara Hedderwick" userId="b516eca2-10a6-417c-abfa-71b2414d72e1" providerId="ADAL" clId="{B1A0B3BF-050F-4580-9121-4E5A2522B365}" dt="2024-06-05T08:02:32.845" v="100" actId="21"/>
          <ac:picMkLst>
            <pc:docMk/>
            <pc:sldMk cId="3214665486" sldId="330"/>
            <ac:picMk id="4" creationId="{2F333A98-6DB5-326E-1026-805DE83ECFBD}"/>
          </ac:picMkLst>
        </pc:picChg>
        <pc:picChg chg="add del mod">
          <ac:chgData name="Tamara Hedderwick" userId="b516eca2-10a6-417c-abfa-71b2414d72e1" providerId="ADAL" clId="{B1A0B3BF-050F-4580-9121-4E5A2522B365}" dt="2024-06-05T08:24:27.089" v="264" actId="21"/>
          <ac:picMkLst>
            <pc:docMk/>
            <pc:sldMk cId="3214665486" sldId="330"/>
            <ac:picMk id="6" creationId="{316ED6FB-EFE2-EA26-97B3-B2412B1719C2}"/>
          </ac:picMkLst>
        </pc:picChg>
        <pc:picChg chg="add mod">
          <ac:chgData name="Tamara Hedderwick" userId="b516eca2-10a6-417c-abfa-71b2414d72e1" providerId="ADAL" clId="{B1A0B3BF-050F-4580-9121-4E5A2522B365}" dt="2024-06-05T08:37:45.124" v="351" actId="1076"/>
          <ac:picMkLst>
            <pc:docMk/>
            <pc:sldMk cId="3214665486" sldId="330"/>
            <ac:picMk id="8" creationId="{B0AE47FC-AD8C-0F55-6F31-655D37543BCB}"/>
          </ac:picMkLst>
        </pc:picChg>
        <pc:picChg chg="add del mod">
          <ac:chgData name="Tamara Hedderwick" userId="b516eca2-10a6-417c-abfa-71b2414d72e1" providerId="ADAL" clId="{B1A0B3BF-050F-4580-9121-4E5A2522B365}" dt="2024-06-05T08:23:03.041" v="251" actId="21"/>
          <ac:picMkLst>
            <pc:docMk/>
            <pc:sldMk cId="3214665486" sldId="330"/>
            <ac:picMk id="10" creationId="{D04A8CB7-1589-4835-1744-D7FCA9720172}"/>
          </ac:picMkLst>
        </pc:picChg>
        <pc:picChg chg="add mod">
          <ac:chgData name="Tamara Hedderwick" userId="b516eca2-10a6-417c-abfa-71b2414d72e1" providerId="ADAL" clId="{B1A0B3BF-050F-4580-9121-4E5A2522B365}" dt="2024-06-05T08:37:50.453" v="352" actId="1076"/>
          <ac:picMkLst>
            <pc:docMk/>
            <pc:sldMk cId="3214665486" sldId="330"/>
            <ac:picMk id="11" creationId="{E6504373-CE3E-5005-E469-74E6ACE9C2B5}"/>
          </ac:picMkLst>
        </pc:picChg>
        <pc:picChg chg="add mod">
          <ac:chgData name="Tamara Hedderwick" userId="b516eca2-10a6-417c-abfa-71b2414d72e1" providerId="ADAL" clId="{B1A0B3BF-050F-4580-9121-4E5A2522B365}" dt="2024-06-05T08:37:31.450" v="347" actId="1076"/>
          <ac:picMkLst>
            <pc:docMk/>
            <pc:sldMk cId="3214665486" sldId="330"/>
            <ac:picMk id="13" creationId="{CA33C49F-EF80-BA85-B919-45B8C999AA94}"/>
          </ac:picMkLst>
        </pc:picChg>
      </pc:sldChg>
      <pc:sldChg chg="addSp delSp modSp new mod ord">
        <pc:chgData name="Tamara Hedderwick" userId="b516eca2-10a6-417c-abfa-71b2414d72e1" providerId="ADAL" clId="{B1A0B3BF-050F-4580-9121-4E5A2522B365}" dt="2024-06-05T09:53:18.648" v="1177" actId="1076"/>
        <pc:sldMkLst>
          <pc:docMk/>
          <pc:sldMk cId="1922454161" sldId="331"/>
        </pc:sldMkLst>
        <pc:spChg chg="add mod">
          <ac:chgData name="Tamara Hedderwick" userId="b516eca2-10a6-417c-abfa-71b2414d72e1" providerId="ADAL" clId="{B1A0B3BF-050F-4580-9121-4E5A2522B365}" dt="2024-06-05T09:53:18.648" v="1177" actId="1076"/>
          <ac:spMkLst>
            <pc:docMk/>
            <pc:sldMk cId="1922454161" sldId="331"/>
            <ac:spMk id="2" creationId="{993F5B64-A25F-8E7D-C4E5-4C61A2A4DB62}"/>
          </ac:spMkLst>
        </pc:spChg>
        <pc:picChg chg="add mod">
          <ac:chgData name="Tamara Hedderwick" userId="b516eca2-10a6-417c-abfa-71b2414d72e1" providerId="ADAL" clId="{B1A0B3BF-050F-4580-9121-4E5A2522B365}" dt="2024-06-05T07:57:51.025" v="73"/>
          <ac:picMkLst>
            <pc:docMk/>
            <pc:sldMk cId="1922454161" sldId="331"/>
            <ac:picMk id="3" creationId="{C2A65294-E8BA-0DAC-F8AB-DBC1D0A69B53}"/>
          </ac:picMkLst>
        </pc:picChg>
        <pc:picChg chg="add del mod">
          <ac:chgData name="Tamara Hedderwick" userId="b516eca2-10a6-417c-abfa-71b2414d72e1" providerId="ADAL" clId="{B1A0B3BF-050F-4580-9121-4E5A2522B365}" dt="2024-06-05T08:24:55.754" v="271" actId="21"/>
          <ac:picMkLst>
            <pc:docMk/>
            <pc:sldMk cId="1922454161" sldId="331"/>
            <ac:picMk id="4" creationId="{A9955DA4-98B9-67F5-C41D-17D2311E1F79}"/>
          </ac:picMkLst>
        </pc:picChg>
        <pc:picChg chg="add del mod">
          <ac:chgData name="Tamara Hedderwick" userId="b516eca2-10a6-417c-abfa-71b2414d72e1" providerId="ADAL" clId="{B1A0B3BF-050F-4580-9121-4E5A2522B365}" dt="2024-06-05T08:17:53.224" v="215" actId="21"/>
          <ac:picMkLst>
            <pc:docMk/>
            <pc:sldMk cId="1922454161" sldId="331"/>
            <ac:picMk id="5" creationId="{EE605332-C29A-1AAA-E2FD-97D92DBAE478}"/>
          </ac:picMkLst>
        </pc:picChg>
        <pc:picChg chg="add mod">
          <ac:chgData name="Tamara Hedderwick" userId="b516eca2-10a6-417c-abfa-71b2414d72e1" providerId="ADAL" clId="{B1A0B3BF-050F-4580-9121-4E5A2522B365}" dt="2024-06-05T09:52:39.151" v="1163" actId="1076"/>
          <ac:picMkLst>
            <pc:docMk/>
            <pc:sldMk cId="1922454161" sldId="331"/>
            <ac:picMk id="6" creationId="{316ED6FB-EFE2-EA26-97B3-B2412B1719C2}"/>
          </ac:picMkLst>
        </pc:picChg>
        <pc:picChg chg="add mod">
          <ac:chgData name="Tamara Hedderwick" userId="b516eca2-10a6-417c-abfa-71b2414d72e1" providerId="ADAL" clId="{B1A0B3BF-050F-4580-9121-4E5A2522B365}" dt="2024-06-05T09:53:01.486" v="1173" actId="1076"/>
          <ac:picMkLst>
            <pc:docMk/>
            <pc:sldMk cId="1922454161" sldId="331"/>
            <ac:picMk id="7" creationId="{F872A0E7-1326-319E-B0C5-C9D4940646F1}"/>
          </ac:picMkLst>
        </pc:picChg>
        <pc:picChg chg="add mod">
          <ac:chgData name="Tamara Hedderwick" userId="b516eca2-10a6-417c-abfa-71b2414d72e1" providerId="ADAL" clId="{B1A0B3BF-050F-4580-9121-4E5A2522B365}" dt="2024-06-05T09:53:04.628" v="1174" actId="1076"/>
          <ac:picMkLst>
            <pc:docMk/>
            <pc:sldMk cId="1922454161" sldId="331"/>
            <ac:picMk id="9" creationId="{B5C57505-11FB-8A94-E22C-A9F78C447F16}"/>
          </ac:picMkLst>
        </pc:picChg>
        <pc:picChg chg="add mod modCrop">
          <ac:chgData name="Tamara Hedderwick" userId="b516eca2-10a6-417c-abfa-71b2414d72e1" providerId="ADAL" clId="{B1A0B3BF-050F-4580-9121-4E5A2522B365}" dt="2024-06-05T09:53:14.336" v="1176" actId="1076"/>
          <ac:picMkLst>
            <pc:docMk/>
            <pc:sldMk cId="1922454161" sldId="331"/>
            <ac:picMk id="10" creationId="{43952017-307C-AFB9-CECF-4F50AF5EDAC4}"/>
          </ac:picMkLst>
        </pc:picChg>
      </pc:sldChg>
    </pc:docChg>
  </pc:docChgLst>
  <pc:docChgLst>
    <pc:chgData name="Tamara Hedderwick" userId="S::tamara@greenspacescotland.org.uk::b516eca2-10a6-417c-abfa-71b2414d72e1" providerId="AD" clId="Web-{7B30D5BF-BDEF-4ECC-8486-9D80C2C79028}"/>
    <pc:docChg chg="addSld delSld modSld">
      <pc:chgData name="Tamara Hedderwick" userId="S::tamara@greenspacescotland.org.uk::b516eca2-10a6-417c-abfa-71b2414d72e1" providerId="AD" clId="Web-{7B30D5BF-BDEF-4ECC-8486-9D80C2C79028}" dt="2024-01-05T18:10:04.275" v="423" actId="1076"/>
      <pc:docMkLst>
        <pc:docMk/>
      </pc:docMkLst>
      <pc:sldChg chg="modSp">
        <pc:chgData name="Tamara Hedderwick" userId="S::tamara@greenspacescotland.org.uk::b516eca2-10a6-417c-abfa-71b2414d72e1" providerId="AD" clId="Web-{7B30D5BF-BDEF-4ECC-8486-9D80C2C79028}" dt="2024-01-05T17:06:03.030" v="74" actId="1076"/>
        <pc:sldMkLst>
          <pc:docMk/>
          <pc:sldMk cId="4072251661" sldId="299"/>
        </pc:sldMkLst>
        <pc:spChg chg="mod">
          <ac:chgData name="Tamara Hedderwick" userId="S::tamara@greenspacescotland.org.uk::b516eca2-10a6-417c-abfa-71b2414d72e1" providerId="AD" clId="Web-{7B30D5BF-BDEF-4ECC-8486-9D80C2C79028}" dt="2024-01-05T17:06:03.030" v="74" actId="1076"/>
          <ac:spMkLst>
            <pc:docMk/>
            <pc:sldMk cId="4072251661" sldId="299"/>
            <ac:spMk id="2" creationId="{00000000-0000-0000-0000-000000000000}"/>
          </ac:spMkLst>
        </pc:spChg>
        <pc:spChg chg="mod">
          <ac:chgData name="Tamara Hedderwick" userId="S::tamara@greenspacescotland.org.uk::b516eca2-10a6-417c-abfa-71b2414d72e1" providerId="AD" clId="Web-{7B30D5BF-BDEF-4ECC-8486-9D80C2C79028}" dt="2024-01-05T17:05:50.905" v="73" actId="1076"/>
          <ac:spMkLst>
            <pc:docMk/>
            <pc:sldMk cId="4072251661" sldId="299"/>
            <ac:spMk id="5" creationId="{00000000-0000-0000-0000-000000000000}"/>
          </ac:spMkLst>
        </pc:spChg>
      </pc:sldChg>
      <pc:sldChg chg="modSp">
        <pc:chgData name="Tamara Hedderwick" userId="S::tamara@greenspacescotland.org.uk::b516eca2-10a6-417c-abfa-71b2414d72e1" providerId="AD" clId="Web-{7B30D5BF-BDEF-4ECC-8486-9D80C2C79028}" dt="2024-01-05T17:12:56.382" v="116" actId="1076"/>
        <pc:sldMkLst>
          <pc:docMk/>
          <pc:sldMk cId="500641303" sldId="308"/>
        </pc:sldMkLst>
        <pc:spChg chg="mod">
          <ac:chgData name="Tamara Hedderwick" userId="S::tamara@greenspacescotland.org.uk::b516eca2-10a6-417c-abfa-71b2414d72e1" providerId="AD" clId="Web-{7B30D5BF-BDEF-4ECC-8486-9D80C2C79028}" dt="2024-01-05T17:10:14.582" v="83" actId="20577"/>
          <ac:spMkLst>
            <pc:docMk/>
            <pc:sldMk cId="500641303" sldId="308"/>
            <ac:spMk id="2" creationId="{00000000-0000-0000-0000-000000000000}"/>
          </ac:spMkLst>
        </pc:spChg>
        <pc:spChg chg="mod">
          <ac:chgData name="Tamara Hedderwick" userId="S::tamara@greenspacescotland.org.uk::b516eca2-10a6-417c-abfa-71b2414d72e1" providerId="AD" clId="Web-{7B30D5BF-BDEF-4ECC-8486-9D80C2C79028}" dt="2024-01-05T17:12:56.382" v="116" actId="1076"/>
          <ac:spMkLst>
            <pc:docMk/>
            <pc:sldMk cId="500641303" sldId="308"/>
            <ac:spMk id="5" creationId="{32F86DBD-D8B3-4151-FCC4-A62504E141BB}"/>
          </ac:spMkLst>
        </pc:spChg>
        <pc:picChg chg="mod">
          <ac:chgData name="Tamara Hedderwick" userId="S::tamara@greenspacescotland.org.uk::b516eca2-10a6-417c-abfa-71b2414d72e1" providerId="AD" clId="Web-{7B30D5BF-BDEF-4ECC-8486-9D80C2C79028}" dt="2024-01-05T17:12:45.382" v="115" actId="1076"/>
          <ac:picMkLst>
            <pc:docMk/>
            <pc:sldMk cId="500641303" sldId="308"/>
            <ac:picMk id="4" creationId="{F1324C2F-2650-E4C7-677D-8792C80CD621}"/>
          </ac:picMkLst>
        </pc:picChg>
      </pc:sldChg>
      <pc:sldChg chg="addSp delSp modSp">
        <pc:chgData name="Tamara Hedderwick" userId="S::tamara@greenspacescotland.org.uk::b516eca2-10a6-417c-abfa-71b2414d72e1" providerId="AD" clId="Web-{7B30D5BF-BDEF-4ECC-8486-9D80C2C79028}" dt="2024-01-05T17:31:20.656" v="211" actId="1076"/>
        <pc:sldMkLst>
          <pc:docMk/>
          <pc:sldMk cId="802768410" sldId="321"/>
        </pc:sldMkLst>
        <pc:spChg chg="mod">
          <ac:chgData name="Tamara Hedderwick" userId="S::tamara@greenspacescotland.org.uk::b516eca2-10a6-417c-abfa-71b2414d72e1" providerId="AD" clId="Web-{7B30D5BF-BDEF-4ECC-8486-9D80C2C79028}" dt="2024-01-05T17:15:37.417" v="145" actId="1076"/>
          <ac:spMkLst>
            <pc:docMk/>
            <pc:sldMk cId="802768410" sldId="321"/>
            <ac:spMk id="2" creationId="{DD4A6B86-FE4E-4984-BF90-F39DEA2FAA47}"/>
          </ac:spMkLst>
        </pc:spChg>
        <pc:spChg chg="mod">
          <ac:chgData name="Tamara Hedderwick" userId="S::tamara@greenspacescotland.org.uk::b516eca2-10a6-417c-abfa-71b2414d72e1" providerId="AD" clId="Web-{7B30D5BF-BDEF-4ECC-8486-9D80C2C79028}" dt="2024-01-05T17:15:43.995" v="146" actId="1076"/>
          <ac:spMkLst>
            <pc:docMk/>
            <pc:sldMk cId="802768410" sldId="321"/>
            <ac:spMk id="3" creationId="{626256EC-6BFE-42A6-B821-AE9C57FA5973}"/>
          </ac:spMkLst>
        </pc:spChg>
        <pc:grpChg chg="mod">
          <ac:chgData name="Tamara Hedderwick" userId="S::tamara@greenspacescotland.org.uk::b516eca2-10a6-417c-abfa-71b2414d72e1" providerId="AD" clId="Web-{7B30D5BF-BDEF-4ECC-8486-9D80C2C79028}" dt="2024-01-05T17:17:13.388" v="161" actId="1076"/>
          <ac:grpSpMkLst>
            <pc:docMk/>
            <pc:sldMk cId="802768410" sldId="321"/>
            <ac:grpSpMk id="10" creationId="{CCFF22A4-D16E-4148-8823-EFFB193D049E}"/>
          </ac:grpSpMkLst>
        </pc:grpChg>
        <pc:graphicFrameChg chg="mod modGraphic">
          <ac:chgData name="Tamara Hedderwick" userId="S::tamara@greenspacescotland.org.uk::b516eca2-10a6-417c-abfa-71b2414d72e1" providerId="AD" clId="Web-{7B30D5BF-BDEF-4ECC-8486-9D80C2C79028}" dt="2024-01-05T17:17:43.201" v="164" actId="1076"/>
          <ac:graphicFrameMkLst>
            <pc:docMk/>
            <pc:sldMk cId="802768410" sldId="321"/>
            <ac:graphicFrameMk id="14" creationId="{1207944F-248C-950B-92A3-E9130F13A221}"/>
          </ac:graphicFrameMkLst>
        </pc:graphicFrameChg>
        <pc:picChg chg="mod">
          <ac:chgData name="Tamara Hedderwick" userId="S::tamara@greenspacescotland.org.uk::b516eca2-10a6-417c-abfa-71b2414d72e1" providerId="AD" clId="Web-{7B30D5BF-BDEF-4ECC-8486-9D80C2C79028}" dt="2024-01-05T17:16:54.934" v="159" actId="1076"/>
          <ac:picMkLst>
            <pc:docMk/>
            <pc:sldMk cId="802768410" sldId="321"/>
            <ac:picMk id="4" creationId="{7433704C-C77E-60AC-DE4D-6C50305A2F4D}"/>
          </ac:picMkLst>
        </pc:picChg>
        <pc:picChg chg="mod">
          <ac:chgData name="Tamara Hedderwick" userId="S::tamara@greenspacescotland.org.uk::b516eca2-10a6-417c-abfa-71b2414d72e1" providerId="AD" clId="Web-{7B30D5BF-BDEF-4ECC-8486-9D80C2C79028}" dt="2024-01-05T17:15:09.776" v="141" actId="1076"/>
          <ac:picMkLst>
            <pc:docMk/>
            <pc:sldMk cId="802768410" sldId="321"/>
            <ac:picMk id="6" creationId="{806AF547-40B0-0AC4-67E7-DDAF555BA984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24:41.147" v="169"/>
          <ac:picMkLst>
            <pc:docMk/>
            <pc:sldMk cId="802768410" sldId="321"/>
            <ac:picMk id="7" creationId="{84EF7098-2C4C-9B76-ACFB-31B8DE36F00C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30:41.296" v="206"/>
          <ac:picMkLst>
            <pc:docMk/>
            <pc:sldMk cId="802768410" sldId="321"/>
            <ac:picMk id="8" creationId="{D6FBCF3D-60C4-2218-160C-6BCBDB3CF2BD}"/>
          </ac:picMkLst>
        </pc:picChg>
        <pc:picChg chg="mod">
          <ac:chgData name="Tamara Hedderwick" userId="S::tamara@greenspacescotland.org.uk::b516eca2-10a6-417c-abfa-71b2414d72e1" providerId="AD" clId="Web-{7B30D5BF-BDEF-4ECC-8486-9D80C2C79028}" dt="2024-01-05T17:17:07.622" v="160" actId="1076"/>
          <ac:picMkLst>
            <pc:docMk/>
            <pc:sldMk cId="802768410" sldId="321"/>
            <ac:picMk id="9" creationId="{344E4679-BC43-45FE-A2EA-FE2A4E027EE5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7:31:20.656" v="211" actId="1076"/>
          <ac:picMkLst>
            <pc:docMk/>
            <pc:sldMk cId="802768410" sldId="321"/>
            <ac:picMk id="13" creationId="{2F333A98-6DB5-326E-1026-805DE83ECFBD}"/>
          </ac:picMkLst>
        </pc:picChg>
        <pc:picChg chg="del mod">
          <ac:chgData name="Tamara Hedderwick" userId="S::tamara@greenspacescotland.org.uk::b516eca2-10a6-417c-abfa-71b2414d72e1" providerId="AD" clId="Web-{7B30D5BF-BDEF-4ECC-8486-9D80C2C79028}" dt="2024-01-05T17:23:25.021" v="165"/>
          <ac:picMkLst>
            <pc:docMk/>
            <pc:sldMk cId="802768410" sldId="321"/>
            <ac:picMk id="15" creationId="{DA33E15D-ADD6-F2A4-FE93-B070F91036E1}"/>
          </ac:picMkLst>
        </pc:picChg>
      </pc:sldChg>
      <pc:sldChg chg="new del">
        <pc:chgData name="Tamara Hedderwick" userId="S::tamara@greenspacescotland.org.uk::b516eca2-10a6-417c-abfa-71b2414d72e1" providerId="AD" clId="Web-{7B30D5BF-BDEF-4ECC-8486-9D80C2C79028}" dt="2024-01-05T17:28:57.137" v="175"/>
        <pc:sldMkLst>
          <pc:docMk/>
          <pc:sldMk cId="106681850" sldId="325"/>
        </pc:sldMkLst>
      </pc:sldChg>
      <pc:sldChg chg="addSp delSp modSp new mod setBg">
        <pc:chgData name="Tamara Hedderwick" userId="S::tamara@greenspacescotland.org.uk::b516eca2-10a6-417c-abfa-71b2414d72e1" providerId="AD" clId="Web-{7B30D5BF-BDEF-4ECC-8486-9D80C2C79028}" dt="2024-01-05T18:10:04.275" v="423" actId="1076"/>
        <pc:sldMkLst>
          <pc:docMk/>
          <pc:sldMk cId="186382932" sldId="326"/>
        </pc:sldMkLst>
        <pc:spChg chg="add mod">
          <ac:chgData name="Tamara Hedderwick" userId="S::tamara@greenspacescotland.org.uk::b516eca2-10a6-417c-abfa-71b2414d72e1" providerId="AD" clId="Web-{7B30D5BF-BDEF-4ECC-8486-9D80C2C79028}" dt="2024-01-05T18:01:25.731" v="362"/>
          <ac:spMkLst>
            <pc:docMk/>
            <pc:sldMk cId="186382932" sldId="326"/>
            <ac:spMk id="2" creationId="{7CA70799-E3BD-9C5C-FCA6-622E89862CD4}"/>
          </ac:spMkLst>
        </pc:spChg>
        <pc:spChg chg="add del">
          <ac:chgData name="Tamara Hedderwick" userId="S::tamara@greenspacescotland.org.uk::b516eca2-10a6-417c-abfa-71b2414d72e1" providerId="AD" clId="Web-{7B30D5BF-BDEF-4ECC-8486-9D80C2C79028}" dt="2024-01-05T18:01:25.731" v="362"/>
          <ac:spMkLst>
            <pc:docMk/>
            <pc:sldMk cId="186382932" sldId="326"/>
            <ac:spMk id="19" creationId="{928F64C6-FE22-4FC1-A763-DFCC514811BD}"/>
          </ac:spMkLst>
        </pc:spChg>
        <pc:picChg chg="add mod ord">
          <ac:chgData name="Tamara Hedderwick" userId="S::tamara@greenspacescotland.org.uk::b516eca2-10a6-417c-abfa-71b2414d72e1" providerId="AD" clId="Web-{7B30D5BF-BDEF-4ECC-8486-9D80C2C79028}" dt="2024-01-05T18:01:25.731" v="362"/>
          <ac:picMkLst>
            <pc:docMk/>
            <pc:sldMk cId="186382932" sldId="326"/>
            <ac:picMk id="4" creationId="{A5BD4C8C-5F9D-41E3-C5D7-541D99F6B54D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54:16.832" v="275"/>
          <ac:picMkLst>
            <pc:docMk/>
            <pc:sldMk cId="186382932" sldId="326"/>
            <ac:picMk id="5" creationId="{239234C6-EF1A-6547-66F3-37D264222D89}"/>
          </ac:picMkLst>
        </pc:picChg>
        <pc:picChg chg="add mod ord">
          <ac:chgData name="Tamara Hedderwick" userId="S::tamara@greenspacescotland.org.uk::b516eca2-10a6-417c-abfa-71b2414d72e1" providerId="AD" clId="Web-{7B30D5BF-BDEF-4ECC-8486-9D80C2C79028}" dt="2024-01-05T18:09:36.837" v="417" actId="1076"/>
          <ac:picMkLst>
            <pc:docMk/>
            <pc:sldMk cId="186382932" sldId="326"/>
            <ac:picMk id="6" creationId="{05B62FFD-D168-EA9A-BD26-4DD741B8A717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47:51.152" v="247"/>
          <ac:picMkLst>
            <pc:docMk/>
            <pc:sldMk cId="186382932" sldId="326"/>
            <ac:picMk id="7" creationId="{FCCE41EC-8A6A-C75A-7C3A-F94D5F98AEC5}"/>
          </ac:picMkLst>
        </pc:picChg>
        <pc:picChg chg="add mod ord">
          <ac:chgData name="Tamara Hedderwick" userId="S::tamara@greenspacescotland.org.uk::b516eca2-10a6-417c-abfa-71b2414d72e1" providerId="AD" clId="Web-{7B30D5BF-BDEF-4ECC-8486-9D80C2C79028}" dt="2024-01-05T18:10:04.275" v="423" actId="1076"/>
          <ac:picMkLst>
            <pc:docMk/>
            <pc:sldMk cId="186382932" sldId="326"/>
            <ac:picMk id="8" creationId="{AFC4139A-D52F-9B77-236C-B8A85F8EA374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48:36.528" v="251"/>
          <ac:picMkLst>
            <pc:docMk/>
            <pc:sldMk cId="186382932" sldId="326"/>
            <ac:picMk id="9" creationId="{8AC6C2C7-FFE7-BEB1-A231-1994EF053668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48:46.075" v="253"/>
          <ac:picMkLst>
            <pc:docMk/>
            <pc:sldMk cId="186382932" sldId="326"/>
            <ac:picMk id="10" creationId="{CD2C1A8E-2980-EDC8-D507-09E4033FFEA0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49:57.154" v="266"/>
          <ac:picMkLst>
            <pc:docMk/>
            <pc:sldMk cId="186382932" sldId="326"/>
            <ac:picMk id="11" creationId="{9D6EB91E-9A43-447F-3A7B-B70DEFD8546B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50:12.623" v="268"/>
          <ac:picMkLst>
            <pc:docMk/>
            <pc:sldMk cId="186382932" sldId="326"/>
            <ac:picMk id="12" creationId="{F3FA0565-D6BE-7ADE-74CC-28E5F1C94C67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2:33.359" v="371" actId="1076"/>
          <ac:picMkLst>
            <pc:docMk/>
            <pc:sldMk cId="186382932" sldId="326"/>
            <ac:picMk id="13" creationId="{447C2B43-E801-FF07-434E-AD20109CD092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8:09:47.915" v="419"/>
          <ac:picMkLst>
            <pc:docMk/>
            <pc:sldMk cId="186382932" sldId="326"/>
            <ac:picMk id="14" creationId="{B48DD7BA-BA79-BDAF-3730-A11F89A04947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9:58.618" v="422" actId="1076"/>
          <ac:picMkLst>
            <pc:docMk/>
            <pc:sldMk cId="186382932" sldId="326"/>
            <ac:picMk id="15" creationId="{D2B42117-78E6-BA79-AD5C-77F316581F18}"/>
          </ac:picMkLst>
        </pc:picChg>
        <pc:cxnChg chg="add del">
          <ac:chgData name="Tamara Hedderwick" userId="S::tamara@greenspacescotland.org.uk::b516eca2-10a6-417c-abfa-71b2414d72e1" providerId="AD" clId="Web-{7B30D5BF-BDEF-4ECC-8486-9D80C2C79028}" dt="2024-01-05T18:01:25.731" v="362"/>
          <ac:cxnSpMkLst>
            <pc:docMk/>
            <pc:sldMk cId="186382932" sldId="326"/>
            <ac:cxnSpMk id="21" creationId="{5C34627B-48E6-4F4D-B843-97717A86B490}"/>
          </ac:cxnSpMkLst>
        </pc:cxnChg>
      </pc:sldChg>
      <pc:sldChg chg="addSp delSp modSp new">
        <pc:chgData name="Tamara Hedderwick" userId="S::tamara@greenspacescotland.org.uk::b516eca2-10a6-417c-abfa-71b2414d72e1" providerId="AD" clId="Web-{7B30D5BF-BDEF-4ECC-8486-9D80C2C79028}" dt="2024-01-05T18:07:58.428" v="413" actId="1076"/>
        <pc:sldMkLst>
          <pc:docMk/>
          <pc:sldMk cId="1358674515" sldId="327"/>
        </pc:sldMkLst>
        <pc:spChg chg="add mod">
          <ac:chgData name="Tamara Hedderwick" userId="S::tamara@greenspacescotland.org.uk::b516eca2-10a6-417c-abfa-71b2414d72e1" providerId="AD" clId="Web-{7B30D5BF-BDEF-4ECC-8486-9D80C2C79028}" dt="2024-01-05T18:07:41.303" v="410" actId="1076"/>
          <ac:spMkLst>
            <pc:docMk/>
            <pc:sldMk cId="1358674515" sldId="327"/>
            <ac:spMk id="8" creationId="{C50960C6-07A4-9DE2-708C-927287F9B0CE}"/>
          </ac:spMkLst>
        </pc:spChg>
        <pc:picChg chg="add del mod">
          <ac:chgData name="Tamara Hedderwick" userId="S::tamara@greenspacescotland.org.uk::b516eca2-10a6-417c-abfa-71b2414d72e1" providerId="AD" clId="Web-{7B30D5BF-BDEF-4ECC-8486-9D80C2C79028}" dt="2024-01-05T17:56:36.960" v="304"/>
          <ac:picMkLst>
            <pc:docMk/>
            <pc:sldMk cId="1358674515" sldId="327"/>
            <ac:picMk id="2" creationId="{1753BAD5-FAE9-CA37-80F2-22051A22CEDE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7:50.756" v="412" actId="1076"/>
          <ac:picMkLst>
            <pc:docMk/>
            <pc:sldMk cId="1358674515" sldId="327"/>
            <ac:picMk id="3" creationId="{AD072198-8367-F343-6EF1-10C90890D7D3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49:14.732" v="260"/>
          <ac:picMkLst>
            <pc:docMk/>
            <pc:sldMk cId="1358674515" sldId="327"/>
            <ac:picMk id="4" creationId="{93EB1166-64B4-7D8A-81ED-1CB5B093EA84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49:01.763" v="256"/>
          <ac:picMkLst>
            <pc:docMk/>
            <pc:sldMk cId="1358674515" sldId="327"/>
            <ac:picMk id="5" creationId="{7A12E003-00F3-F21C-4279-E54859C254F4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8:03:48.892" v="389"/>
          <ac:picMkLst>
            <pc:docMk/>
            <pc:sldMk cId="1358674515" sldId="327"/>
            <ac:picMk id="6" creationId="{E1502AEC-AA26-9289-8FE5-55D9E07AF3C9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7:28.365" v="408" actId="1076"/>
          <ac:picMkLst>
            <pc:docMk/>
            <pc:sldMk cId="1358674515" sldId="327"/>
            <ac:picMk id="9" creationId="{149D2A63-315D-8B52-A72D-7F55B21CCF7D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7:46.350" v="411" actId="1076"/>
          <ac:picMkLst>
            <pc:docMk/>
            <pc:sldMk cId="1358674515" sldId="327"/>
            <ac:picMk id="10" creationId="{43952017-307C-AFB9-CECF-4F50AF5EDAC4}"/>
          </ac:picMkLst>
        </pc:picChg>
        <pc:picChg chg="add">
          <ac:chgData name="Tamara Hedderwick" userId="S::tamara@greenspacescotland.org.uk::b516eca2-10a6-417c-abfa-71b2414d72e1" providerId="AD" clId="Web-{7B30D5BF-BDEF-4ECC-8486-9D80C2C79028}" dt="2024-01-05T18:05:35.831" v="404"/>
          <ac:picMkLst>
            <pc:docMk/>
            <pc:sldMk cId="1358674515" sldId="327"/>
            <ac:picMk id="12" creationId="{A76717DB-7673-2EFB-9FEA-B6A49509CDA8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7:58.428" v="413" actId="1076"/>
          <ac:picMkLst>
            <pc:docMk/>
            <pc:sldMk cId="1358674515" sldId="327"/>
            <ac:picMk id="13" creationId="{CA33C49F-EF80-BA85-B919-45B8C999AA94}"/>
          </ac:picMkLst>
        </pc:picChg>
      </pc:sldChg>
      <pc:sldChg chg="addSp delSp modSp new">
        <pc:chgData name="Tamara Hedderwick" userId="S::tamara@greenspacescotland.org.uk::b516eca2-10a6-417c-abfa-71b2414d72e1" providerId="AD" clId="Web-{7B30D5BF-BDEF-4ECC-8486-9D80C2C79028}" dt="2024-01-05T18:05:16.597" v="403" actId="14100"/>
        <pc:sldMkLst>
          <pc:docMk/>
          <pc:sldMk cId="3154366463" sldId="328"/>
        </pc:sldMkLst>
        <pc:spChg chg="add mod">
          <ac:chgData name="Tamara Hedderwick" userId="S::tamara@greenspacescotland.org.uk::b516eca2-10a6-417c-abfa-71b2414d72e1" providerId="AD" clId="Web-{7B30D5BF-BDEF-4ECC-8486-9D80C2C79028}" dt="2024-01-05T18:05:16.597" v="403" actId="14100"/>
          <ac:spMkLst>
            <pc:docMk/>
            <pc:sldMk cId="3154366463" sldId="328"/>
            <ac:spMk id="8" creationId="{6983D571-6998-4841-8BEF-47BBCB284E6C}"/>
          </ac:spMkLst>
        </pc:spChg>
        <pc:picChg chg="add mod">
          <ac:chgData name="Tamara Hedderwick" userId="S::tamara@greenspacescotland.org.uk::b516eca2-10a6-417c-abfa-71b2414d72e1" providerId="AD" clId="Web-{7B30D5BF-BDEF-4ECC-8486-9D80C2C79028}" dt="2024-01-05T18:02:55.062" v="376" actId="14100"/>
          <ac:picMkLst>
            <pc:docMk/>
            <pc:sldMk cId="3154366463" sldId="328"/>
            <ac:picMk id="2" creationId="{4B4B3F79-2AD1-AE8E-EB01-0617BAFD9168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2:37.296" v="372" actId="1076"/>
          <ac:picMkLst>
            <pc:docMk/>
            <pc:sldMk cId="3154366463" sldId="328"/>
            <ac:picMk id="3" creationId="{27D3379C-3BB4-8307-FE09-7827B6F342CE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8:04:13.814" v="393"/>
          <ac:picMkLst>
            <pc:docMk/>
            <pc:sldMk cId="3154366463" sldId="328"/>
            <ac:picMk id="4" creationId="{F987AF3D-F4E6-B85E-36DB-5BB8D490E7AF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54:38.832" v="278"/>
          <ac:picMkLst>
            <pc:docMk/>
            <pc:sldMk cId="3154366463" sldId="328"/>
            <ac:picMk id="5" creationId="{ADB4C2A5-FF19-BA7B-C9C0-509593E806F7}"/>
          </ac:picMkLst>
        </pc:picChg>
        <pc:picChg chg="add del mod">
          <ac:chgData name="Tamara Hedderwick" userId="S::tamara@greenspacescotland.org.uk::b516eca2-10a6-417c-abfa-71b2414d72e1" providerId="AD" clId="Web-{7B30D5BF-BDEF-4ECC-8486-9D80C2C79028}" dt="2024-01-05T17:56:28.678" v="302"/>
          <ac:picMkLst>
            <pc:docMk/>
            <pc:sldMk cId="3154366463" sldId="328"/>
            <ac:picMk id="6" creationId="{4AB49701-6576-1EBB-5765-4E73176F5AAC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3:03.734" v="377" actId="1076"/>
          <ac:picMkLst>
            <pc:docMk/>
            <pc:sldMk cId="3154366463" sldId="328"/>
            <ac:picMk id="9" creationId="{3C718733-F11E-5A37-5E55-05FC25B68FF5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7:58:11.321" v="330" actId="1076"/>
          <ac:picMkLst>
            <pc:docMk/>
            <pc:sldMk cId="3154366463" sldId="328"/>
            <ac:picMk id="11" creationId="{C2B27435-2AC9-EB87-351D-D7873A07C112}"/>
          </ac:picMkLst>
        </pc:picChg>
        <pc:picChg chg="add mod">
          <ac:chgData name="Tamara Hedderwick" userId="S::tamara@greenspacescotland.org.uk::b516eca2-10a6-417c-abfa-71b2414d72e1" providerId="AD" clId="Web-{7B30D5BF-BDEF-4ECC-8486-9D80C2C79028}" dt="2024-01-05T18:04:47.721" v="397" actId="1076"/>
          <ac:picMkLst>
            <pc:docMk/>
            <pc:sldMk cId="3154366463" sldId="328"/>
            <ac:picMk id="12" creationId="{F82AD81F-E767-4FBD-77B9-A20AC88A4F4F}"/>
          </ac:picMkLst>
        </pc:picChg>
      </pc:sldChg>
    </pc:docChg>
  </pc:docChgLst>
  <pc:docChgLst>
    <pc:chgData name="Louise Henderson" userId="0b5b6948-a9d5-425b-bea0-bb4b67daec7d" providerId="ADAL" clId="{275BA121-F667-46ED-90B3-4CD9AEDCFA4C}"/>
    <pc:docChg chg="modSld">
      <pc:chgData name="Louise Henderson" userId="0b5b6948-a9d5-425b-bea0-bb4b67daec7d" providerId="ADAL" clId="{275BA121-F667-46ED-90B3-4CD9AEDCFA4C}" dt="2024-09-25T07:45:49.958" v="30" actId="20577"/>
      <pc:docMkLst>
        <pc:docMk/>
      </pc:docMkLst>
      <pc:sldChg chg="modSp mod">
        <pc:chgData name="Louise Henderson" userId="0b5b6948-a9d5-425b-bea0-bb4b67daec7d" providerId="ADAL" clId="{275BA121-F667-46ED-90B3-4CD9AEDCFA4C}" dt="2024-09-25T07:45:49.958" v="30" actId="20577"/>
        <pc:sldMkLst>
          <pc:docMk/>
          <pc:sldMk cId="3275404563" sldId="259"/>
        </pc:sldMkLst>
        <pc:spChg chg="mod">
          <ac:chgData name="Louise Henderson" userId="0b5b6948-a9d5-425b-bea0-bb4b67daec7d" providerId="ADAL" clId="{275BA121-F667-46ED-90B3-4CD9AEDCFA4C}" dt="2024-09-25T07:45:49.958" v="30" actId="20577"/>
          <ac:spMkLst>
            <pc:docMk/>
            <pc:sldMk cId="3275404563" sldId="259"/>
            <ac:spMk id="3" creationId="{C230FB06-F3B0-D0C3-CF47-2C977C9321E0}"/>
          </ac:spMkLst>
        </pc:spChg>
      </pc:sldChg>
    </pc:docChg>
  </pc:docChgLst>
  <pc:docChgLst>
    <pc:chgData name="Tamara Hedderwick" userId="b516eca2-10a6-417c-abfa-71b2414d72e1" providerId="ADAL" clId="{D1711950-9A63-4688-9477-55F11EE5F11B}"/>
    <pc:docChg chg="custSel addSld delSld modSld">
      <pc:chgData name="Tamara Hedderwick" userId="b516eca2-10a6-417c-abfa-71b2414d72e1" providerId="ADAL" clId="{D1711950-9A63-4688-9477-55F11EE5F11B}" dt="2024-01-09T17:18:32.205" v="11" actId="2696"/>
      <pc:docMkLst>
        <pc:docMk/>
      </pc:docMkLst>
      <pc:sldChg chg="addSp delSp modSp del mod">
        <pc:chgData name="Tamara Hedderwick" userId="b516eca2-10a6-417c-abfa-71b2414d72e1" providerId="ADAL" clId="{D1711950-9A63-4688-9477-55F11EE5F11B}" dt="2024-01-09T17:18:32.205" v="11" actId="2696"/>
        <pc:sldMkLst>
          <pc:docMk/>
          <pc:sldMk cId="1104517550" sldId="271"/>
        </pc:sldMkLst>
        <pc:spChg chg="mod">
          <ac:chgData name="Tamara Hedderwick" userId="b516eca2-10a6-417c-abfa-71b2414d72e1" providerId="ADAL" clId="{D1711950-9A63-4688-9477-55F11EE5F11B}" dt="2024-01-09T16:36:44.633" v="2" actId="1076"/>
          <ac:spMkLst>
            <pc:docMk/>
            <pc:sldMk cId="1104517550" sldId="271"/>
            <ac:spMk id="15" creationId="{DC85204F-D80F-4EAA-A2E7-7A3F21B4E549}"/>
          </ac:spMkLst>
        </pc:spChg>
        <pc:picChg chg="add del mod">
          <ac:chgData name="Tamara Hedderwick" userId="b516eca2-10a6-417c-abfa-71b2414d72e1" providerId="ADAL" clId="{D1711950-9A63-4688-9477-55F11EE5F11B}" dt="2024-01-09T16:36:51.985" v="4"/>
          <ac:picMkLst>
            <pc:docMk/>
            <pc:sldMk cId="1104517550" sldId="271"/>
            <ac:picMk id="2" creationId="{1BCE035D-B34D-ADBC-AC25-222E0721EE2B}"/>
          </ac:picMkLst>
        </pc:picChg>
        <pc:picChg chg="add mod">
          <ac:chgData name="Tamara Hedderwick" userId="b516eca2-10a6-417c-abfa-71b2414d72e1" providerId="ADAL" clId="{D1711950-9A63-4688-9477-55F11EE5F11B}" dt="2024-01-09T16:37:16.108" v="9" actId="1076"/>
          <ac:picMkLst>
            <pc:docMk/>
            <pc:sldMk cId="1104517550" sldId="271"/>
            <ac:picMk id="4" creationId="{6F48E467-D1F7-7EE0-A94D-D6193D2E4355}"/>
          </ac:picMkLst>
        </pc:picChg>
        <pc:picChg chg="del">
          <ac:chgData name="Tamara Hedderwick" userId="b516eca2-10a6-417c-abfa-71b2414d72e1" providerId="ADAL" clId="{D1711950-9A63-4688-9477-55F11EE5F11B}" dt="2024-01-09T16:36:39.212" v="1" actId="21"/>
          <ac:picMkLst>
            <pc:docMk/>
            <pc:sldMk cId="1104517550" sldId="271"/>
            <ac:picMk id="10" creationId="{00000000-0000-0000-0000-000000000000}"/>
          </ac:picMkLst>
        </pc:picChg>
      </pc:sldChg>
      <pc:sldChg chg="add">
        <pc:chgData name="Tamara Hedderwick" userId="b516eca2-10a6-417c-abfa-71b2414d72e1" providerId="ADAL" clId="{D1711950-9A63-4688-9477-55F11EE5F11B}" dt="2024-01-09T17:18:26.961" v="10"/>
        <pc:sldMkLst>
          <pc:docMk/>
          <pc:sldMk cId="78678862" sldId="3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6F1C6-0ED5-4D8C-9E73-19C79B6CA439}" type="datetimeFigureOut">
              <a:t>9/25/2024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5FAE9-AB04-47F9-8856-7770D3EE7C7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00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solidFill>
                  <a:srgbClr val="00297A"/>
                </a:solidFill>
              </a:rPr>
              <a:t>Very small and / or new local organisations can apply as long as they have a constitution and a treasurers / community bank account.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solidFill>
                  <a:srgbClr val="00297A"/>
                </a:solidFill>
              </a:rPr>
              <a:t>Often small organisations, without the above, can apply through a larger local organisation such as a development trust, community council or even through their school </a:t>
            </a:r>
            <a:r>
              <a:rPr lang="en-GB" sz="1200" b="0" err="1">
                <a:solidFill>
                  <a:srgbClr val="00297A"/>
                </a:solidFill>
              </a:rPr>
              <a:t>ie</a:t>
            </a:r>
            <a:r>
              <a:rPr lang="en-GB" sz="1200" b="0">
                <a:solidFill>
                  <a:srgbClr val="00297A"/>
                </a:solidFill>
              </a:rPr>
              <a:t>. parent councils without their own bank account.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7CC45-9EFC-4D98-83AC-5F1A24A6AF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403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After the shortlist panel selections, successful applicants are asked to confirm they still want to go into the store vote, sometimes only 2 weeks before the vote starts.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Every shortlisted project in the customer vote is guaranteed at least £500 funding.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First and second place will only receive the full amount if they have applied for either, first place £1,500 or, second place £1,000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/>
              <a:t>Encourage applicants to apply for full £1500 – they have a year to spend it. </a:t>
            </a:r>
          </a:p>
          <a:p>
            <a:r>
              <a:rPr lang="en-GB"/>
              <a:t>The 3 month voting period in store is also a great opportunity to promote local projects and organisation to a wide audience. </a:t>
            </a:r>
          </a:p>
          <a:p>
            <a:r>
              <a:rPr lang="en-GB"/>
              <a:t>This is a picture from a group in Bathgate’s social media encouraging shoppers to vote for them</a:t>
            </a:r>
            <a:endParaRPr lang="en-GB" b="1"/>
          </a:p>
          <a:p>
            <a:r>
              <a:rPr lang="en-GB" b="1"/>
              <a:t>After the results are out, celebrating with the awardees is a great opportunity for some comms activity</a:t>
            </a:r>
          </a:p>
          <a:p>
            <a:endParaRPr lang="en-GB" b="1"/>
          </a:p>
          <a:p>
            <a:r>
              <a:rPr lang="en-GB" b="1"/>
              <a:t>NOTE – get in touch with Tesco directly for any instore logistical support e.g. more tokens, POS queries, posters etc. </a:t>
            </a:r>
            <a:r>
              <a:rPr lang="en-GB" b="0"/>
              <a:t>we can send you this email if you get in touch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7CC45-9EFC-4D98-83AC-5F1A24A6AF7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128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2679" y="3598909"/>
            <a:ext cx="7941418" cy="294456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000"/>
              <a:t>If you haven’t been in touch with your regional Enabler please get in touch, this slide shows our contact details on our website: https://www.greenspacescotland.org.uk/grant-funding – </a:t>
            </a:r>
            <a:r>
              <a:rPr lang="en-GB" sz="2000" b="1"/>
              <a:t>please also direct your community contacts to this page</a:t>
            </a:r>
            <a:r>
              <a:rPr lang="en-GB" sz="2000"/>
              <a:t> and our Twitter and Facebook social media channels </a:t>
            </a:r>
          </a:p>
          <a:p>
            <a:r>
              <a:rPr lang="en-GB" sz="2000" b="1" baseline="0"/>
              <a:t>In summary –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aseline="0"/>
              <a:t>We are here to help you get applications for your store, and providing info for instore promotion:-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Contact Enablers – to help groups with applications – </a:t>
            </a:r>
            <a:r>
              <a:rPr lang="en-GB" sz="1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your nominated groups will automatically hear from us</a:t>
            </a:r>
            <a:b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Contact Enablers – to find out results of a voting round if you can’t access this info on Tesco Comms or Yammer</a:t>
            </a:r>
            <a:b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GB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Contact Enablers – to get contact details of awardees for promotions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aseline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Contact Enablers – </a:t>
            </a:r>
            <a:r>
              <a:rPr lang="en-GB" sz="1800" b="1" baseline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to find out how many applications there are to your region, and what type</a:t>
            </a:r>
            <a:r>
              <a:rPr lang="en-GB" sz="2000" b="1" baseline="0"/>
              <a:t> </a:t>
            </a:r>
            <a:r>
              <a:rPr lang="en-GB" sz="2000" b="1" baseline="0" err="1"/>
              <a:t>ie</a:t>
            </a:r>
            <a:r>
              <a:rPr lang="en-GB" sz="2000" b="1" baseline="0"/>
              <a:t>. how many applications to each theme and if we need to encourage more applications.</a:t>
            </a:r>
          </a:p>
          <a:p>
            <a:pPr marL="345095" indent="-345095">
              <a:buFont typeface="Arial" panose="020B0604020202020204" pitchFamily="34" charset="0"/>
              <a:buChar char="•"/>
            </a:pPr>
            <a:endParaRPr lang="en-GB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622876" y="7103041"/>
            <a:ext cx="4301602" cy="375210"/>
          </a:xfrm>
          <a:prstGeom prst="rect">
            <a:avLst/>
          </a:prstGeom>
        </p:spPr>
        <p:txBody>
          <a:bodyPr/>
          <a:lstStyle/>
          <a:p>
            <a:pPr defTabSz="924492"/>
            <a:fld id="{D7568C51-D1AE-492E-8213-257890FF955F}" type="slidenum">
              <a:rPr lang="en-GB">
                <a:solidFill>
                  <a:prstClr val="black"/>
                </a:solidFill>
              </a:rPr>
              <a:pPr defTabSz="924492"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13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252"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Here are some examples of projects that are eligible for funding.</a:t>
            </a:r>
          </a:p>
          <a:p>
            <a:pPr marL="171450" marR="0" lvl="0" indent="-171450" algn="l" defTabSz="920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This can include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capital spend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such as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equipment for village/community halls, for Brownie, Guide or Scout Groups e.g. camping equipment, badges and Equipment or </a:t>
            </a:r>
            <a:r>
              <a:rPr lang="en-GB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non-statutory services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nurseries or schools e.g. forest schools, library books</a:t>
            </a:r>
          </a:p>
          <a:p>
            <a:pPr marL="171450" marR="0" lvl="0" indent="-171450" algn="l" defTabSz="920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Sessional costs </a:t>
            </a:r>
            <a:r>
              <a:rPr lang="en-GB" b="0">
                <a:latin typeface="Arial" panose="020B0604020202020204" pitchFamily="34" charset="0"/>
                <a:cs typeface="Arial" panose="020B0604020202020204" pitchFamily="34" charset="0"/>
              </a:rPr>
              <a:t>are also eligible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such as leaders to support mental health and wellbeing programmes;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counselling and support services; services to support health issues such as cancer or dementia</a:t>
            </a:r>
          </a:p>
          <a:p>
            <a:pPr marL="171450" indent="-171450" defTabSz="920252">
              <a:buFont typeface="Arial" panose="020B0604020202020204" pitchFamily="34" charset="0"/>
              <a:buChar char="•"/>
              <a:defRPr/>
            </a:pP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- an organisation’s core costs are not eligible </a:t>
            </a:r>
            <a:r>
              <a:rPr lang="en-GB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eg.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ongoing office costs, heat and light, insurance etc.</a:t>
            </a:r>
            <a:endParaRPr lang="en-GB" sz="1200" b="1">
              <a:solidFill>
                <a:srgbClr val="4F81BD">
                  <a:lumMod val="50000"/>
                </a:srgbClr>
              </a:solidFill>
            </a:endParaRPr>
          </a:p>
          <a:p>
            <a:pPr marL="0" marR="0" lvl="0" indent="0" algn="l" defTabSz="920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FF0000"/>
                </a:solidFill>
              </a:rPr>
              <a:t>Staff can nominate projects of ANY community benefit – although </a:t>
            </a:r>
            <a:r>
              <a:rPr lang="en-GB" sz="1200" b="1">
                <a:solidFill>
                  <a:srgbClr val="4F81BD">
                    <a:lumMod val="50000"/>
                  </a:srgbClr>
                </a:solidFill>
              </a:rPr>
              <a:t>THEY MUST STILL APPLY through the normal process</a:t>
            </a:r>
            <a:endParaRPr lang="en-GB" sz="1200">
              <a:solidFill>
                <a:srgbClr val="4F81BD">
                  <a:lumMod val="50000"/>
                </a:srgb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20252"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7CC45-9EFC-4D98-83AC-5F1A24A6AF7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51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tx2"/>
                </a:solidFill>
              </a:rPr>
              <a:t>Tesco HQ would like to see each of the 3 themes represented in every 3 month customer voting period, one of the themed activities in each of the customer voting booths </a:t>
            </a:r>
          </a:p>
          <a:p>
            <a:r>
              <a:rPr lang="en-GB"/>
              <a:t>Generally we are looking for Food Security applications as their </a:t>
            </a:r>
            <a:r>
              <a:rPr lang="en-GB" err="1"/>
              <a:t>no.s</a:t>
            </a:r>
            <a:r>
              <a:rPr lang="en-GB"/>
              <a:t> are usually low or non existent - sometimes there is a lack of CYPF applications – </a:t>
            </a:r>
            <a:r>
              <a:rPr lang="en-GB" b="1"/>
              <a:t>contact us for current app </a:t>
            </a:r>
            <a:r>
              <a:rPr lang="en-GB" b="1" err="1"/>
              <a:t>no.s</a:t>
            </a:r>
            <a:r>
              <a:rPr lang="en-GB" b="1"/>
              <a:t> in your award regions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All 87 regions have very different application </a:t>
            </a:r>
            <a:r>
              <a:rPr lang="en-GB" err="1"/>
              <a:t>no.s</a:t>
            </a:r>
            <a:r>
              <a:rPr lang="en-GB"/>
              <a:t> to each theme.</a:t>
            </a:r>
            <a:endParaRPr lang="en-GB" b="1"/>
          </a:p>
          <a:p>
            <a:r>
              <a:rPr lang="en-GB" b="0"/>
              <a:t>Sometimes you will see a national organisation in your customer voting - this may be because there is a lack of local groups applying  </a:t>
            </a:r>
          </a:p>
          <a:p>
            <a:r>
              <a:rPr lang="en-GB" b="0"/>
              <a:t>We are keen to make TCG accessible to your local groups</a:t>
            </a:r>
          </a:p>
          <a:p>
            <a:endParaRPr lang="en-GB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7CC45-9EFC-4D98-83AC-5F1A24A6AF7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80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8953" y="3518648"/>
            <a:ext cx="7836215" cy="3332512"/>
          </a:xfrm>
          <a:prstGeom prst="rect">
            <a:avLst/>
          </a:prstGeom>
        </p:spPr>
        <p:txBody>
          <a:bodyPr lIns="91879" tIns="45939" rIns="91879" bIns="45939"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/>
              <a:t>So how does the application system work? Here is a screenshot of the current webpage with both the Apply for a Grant and the Nominate a Project tabs.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/>
              <a:t>The process is a bit like Marmite some people love it and others hate it. It’s an online application through a dedicated website.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/>
              <a:t>The important thing to remember is that our team can support applicants through this process and we are here to help.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Link to drop in the chat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https://tescocommunitygrants.org.uk/</a:t>
            </a:r>
          </a:p>
        </p:txBody>
      </p:sp>
    </p:spTree>
    <p:extLst>
      <p:ext uri="{BB962C8B-B14F-4D97-AF65-F5344CB8AC3E}">
        <p14:creationId xmlns:p14="http://schemas.microsoft.com/office/powerpoint/2010/main" val="162602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93980" y="1744268"/>
            <a:ext cx="11321253" cy="4382179"/>
          </a:xfrm>
        </p:spPr>
        <p:txBody>
          <a:bodyPr>
            <a:noAutofit/>
          </a:bodyPr>
          <a:lstStyle>
            <a:lvl1pPr>
              <a:defRPr sz="1350">
                <a:solidFill>
                  <a:srgbClr val="558ED5"/>
                </a:solidFill>
                <a:latin typeface="Tesco" panose="020B0603040202020203" pitchFamily="34" charset="0"/>
              </a:defRPr>
            </a:lvl1pPr>
            <a:lvl2pPr>
              <a:defRPr sz="1350">
                <a:solidFill>
                  <a:srgbClr val="558ED5"/>
                </a:solidFill>
                <a:latin typeface="Tesco" panose="020B0603040202020203" pitchFamily="34" charset="0"/>
              </a:defRPr>
            </a:lvl2pPr>
            <a:lvl3pPr>
              <a:defRPr sz="1350">
                <a:solidFill>
                  <a:srgbClr val="558ED5"/>
                </a:solidFill>
                <a:latin typeface="Tesco" panose="020B0603040202020203" pitchFamily="34" charset="0"/>
              </a:defRPr>
            </a:lvl3pPr>
            <a:lvl4pPr>
              <a:defRPr sz="1350">
                <a:solidFill>
                  <a:srgbClr val="558ED5"/>
                </a:solidFill>
                <a:latin typeface="Tesco" panose="020B0603040202020203" pitchFamily="34" charset="0"/>
              </a:defRPr>
            </a:lvl4pPr>
            <a:lvl5pPr>
              <a:defRPr sz="1350">
                <a:solidFill>
                  <a:srgbClr val="558ED5"/>
                </a:solidFill>
                <a:latin typeface="Tesco" panose="020B0603040202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84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00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hyperlink" Target="http://www.tescostrongerstarts.org.uk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mailto:sue.wyllie@greenspacescotland.org.u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tamara.hedderwick@greenspacescotland.org.uk" TargetMode="External"/><Relationship Id="rId5" Type="http://schemas.openxmlformats.org/officeDocument/2006/relationships/hyperlink" Target="mailto:rita.callander@greenspacescotland.org.uk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998B19-F0B0-7E92-EBA2-63050BD28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4" y="464589"/>
            <a:ext cx="7426195" cy="385858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9C39E78-2869-66B5-825F-D1CC013C2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2460"/>
            <a:ext cx="9144000" cy="19516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5400" b="1" dirty="0">
              <a:cs typeface="Calibri"/>
            </a:endParaRPr>
          </a:p>
          <a:p>
            <a:endParaRPr lang="en-GB" sz="5400" b="1" dirty="0"/>
          </a:p>
          <a:p>
            <a:endParaRPr lang="en-GB" dirty="0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837AAC61-AC47-E052-E78E-88E9CCD63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139" y="4379513"/>
            <a:ext cx="4834145" cy="22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0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1AA9C5CC-87DB-5496-F7C2-22B89FB4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695" y="40636"/>
            <a:ext cx="2329070" cy="1205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84B031-534A-D9B6-F068-2FAD9D1B2B00}"/>
              </a:ext>
            </a:extLst>
          </p:cNvPr>
          <p:cNvSpPr txBox="1"/>
          <p:nvPr/>
        </p:nvSpPr>
        <p:spPr>
          <a:xfrm>
            <a:off x="3496138" y="713066"/>
            <a:ext cx="398039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/>
                <a:cs typeface="Calibri"/>
              </a:rPr>
              <a:t>Previously awarded food growing:</a:t>
            </a:r>
          </a:p>
        </p:txBody>
      </p:sp>
      <p:pic>
        <p:nvPicPr>
          <p:cNvPr id="13" name="Picture 12" descr="A group of people in aprons&#10;&#10;Description automatically generated">
            <a:extLst>
              <a:ext uri="{FF2B5EF4-FFF2-40B4-BE49-F238E27FC236}">
                <a16:creationId xmlns:a16="http://schemas.microsoft.com/office/drawing/2014/main" id="{CA33C49F-EF80-BA85-B919-45B8C999A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37" y="217949"/>
            <a:ext cx="2598516" cy="4619584"/>
          </a:xfrm>
          <a:prstGeom prst="rect">
            <a:avLst/>
          </a:prstGeom>
        </p:spPr>
      </p:pic>
      <p:pic>
        <p:nvPicPr>
          <p:cNvPr id="8" name="Picture 7" descr="Two girls planting plants in a raised bed&#10;&#10;Description automatically generated">
            <a:extLst>
              <a:ext uri="{FF2B5EF4-FFF2-40B4-BE49-F238E27FC236}">
                <a16:creationId xmlns:a16="http://schemas.microsoft.com/office/drawing/2014/main" id="{B0AE47FC-AD8C-0F55-6F31-655D37543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16" y="1540123"/>
            <a:ext cx="3817847" cy="5090463"/>
          </a:xfrm>
          <a:prstGeom prst="rect">
            <a:avLst/>
          </a:prstGeom>
        </p:spPr>
      </p:pic>
      <p:pic>
        <p:nvPicPr>
          <p:cNvPr id="11" name="Picture 10" descr="Youth Enterprise Scotland Glasgow">
            <a:extLst>
              <a:ext uri="{FF2B5EF4-FFF2-40B4-BE49-F238E27FC236}">
                <a16:creationId xmlns:a16="http://schemas.microsoft.com/office/drawing/2014/main" id="{E6504373-CE3E-5005-E469-74E6ACE9C2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560" y="2025774"/>
            <a:ext cx="4849549" cy="41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65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3F5B64-A25F-8E7D-C4E5-4C61A2A4DB62}"/>
              </a:ext>
            </a:extLst>
          </p:cNvPr>
          <p:cNvSpPr txBox="1"/>
          <p:nvPr/>
        </p:nvSpPr>
        <p:spPr>
          <a:xfrm>
            <a:off x="4233317" y="707257"/>
            <a:ext cx="341638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/>
                <a:cs typeface="Calibri"/>
              </a:rPr>
              <a:t>Previously awarded cooking:</a:t>
            </a:r>
          </a:p>
        </p:txBody>
      </p:sp>
      <p:pic>
        <p:nvPicPr>
          <p:cNvPr id="3" name="Picture 2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C2A65294-E8BA-0DAC-F8AB-DBC1D0A69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695" y="40636"/>
            <a:ext cx="2329070" cy="1205230"/>
          </a:xfrm>
          <a:prstGeom prst="rect">
            <a:avLst/>
          </a:prstGeom>
        </p:spPr>
      </p:pic>
      <p:pic>
        <p:nvPicPr>
          <p:cNvPr id="7" name="Picture 6" descr="A couple of girls cooking in a kitchen&#10;&#10;Description automatically generated">
            <a:extLst>
              <a:ext uri="{FF2B5EF4-FFF2-40B4-BE49-F238E27FC236}">
                <a16:creationId xmlns:a16="http://schemas.microsoft.com/office/drawing/2014/main" id="{F872A0E7-1326-319E-B0C5-C9D494064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078" y="1284239"/>
            <a:ext cx="2563808" cy="2563808"/>
          </a:xfrm>
          <a:prstGeom prst="rect">
            <a:avLst/>
          </a:prstGeom>
        </p:spPr>
      </p:pic>
      <p:pic>
        <p:nvPicPr>
          <p:cNvPr id="10" name="Picture 9" descr="A group of kids wearing purple aprons posing for a photo&#10;&#10;Description automatically generated">
            <a:extLst>
              <a:ext uri="{FF2B5EF4-FFF2-40B4-BE49-F238E27FC236}">
                <a16:creationId xmlns:a16="http://schemas.microsoft.com/office/drawing/2014/main" id="{43952017-307C-AFB9-CECF-4F50AF5EDA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3175339" y="2566143"/>
            <a:ext cx="5970958" cy="3368877"/>
          </a:xfrm>
          <a:prstGeom prst="rect">
            <a:avLst/>
          </a:prstGeom>
        </p:spPr>
      </p:pic>
      <p:pic>
        <p:nvPicPr>
          <p:cNvPr id="6" name="Picture 5" descr="A person holding a child up on her shoulders&#10;&#10;Description automatically generated">
            <a:extLst>
              <a:ext uri="{FF2B5EF4-FFF2-40B4-BE49-F238E27FC236}">
                <a16:creationId xmlns:a16="http://schemas.microsoft.com/office/drawing/2014/main" id="{316ED6FB-EFE2-EA26-97B3-B2412B171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9" y="250545"/>
            <a:ext cx="2721110" cy="6044124"/>
          </a:xfrm>
          <a:prstGeom prst="rect">
            <a:avLst/>
          </a:prstGeom>
        </p:spPr>
      </p:pic>
      <p:pic>
        <p:nvPicPr>
          <p:cNvPr id="9" name="Picture 8" descr="A stone oven with fire in it&#10;&#10;Description automatically generated">
            <a:extLst>
              <a:ext uri="{FF2B5EF4-FFF2-40B4-BE49-F238E27FC236}">
                <a16:creationId xmlns:a16="http://schemas.microsoft.com/office/drawing/2014/main" id="{B5C57505-11FB-8A94-E22C-A9F78C447F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081" y="4070435"/>
            <a:ext cx="2697633" cy="25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54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0960C6-07A4-9DE2-708C-927287F9B0CE}"/>
              </a:ext>
            </a:extLst>
          </p:cNvPr>
          <p:cNvSpPr txBox="1"/>
          <p:nvPr/>
        </p:nvSpPr>
        <p:spPr>
          <a:xfrm>
            <a:off x="5534218" y="1475676"/>
            <a:ext cx="636478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/>
                <a:cs typeface="Calibri"/>
              </a:rPr>
              <a:t>Previously awarded arts and crafts:</a:t>
            </a:r>
          </a:p>
        </p:txBody>
      </p:sp>
      <p:pic>
        <p:nvPicPr>
          <p:cNvPr id="9" name="Picture 8" descr="A wall with graffiti on it&#10;&#10;Description automatically generated">
            <a:extLst>
              <a:ext uri="{FF2B5EF4-FFF2-40B4-BE49-F238E27FC236}">
                <a16:creationId xmlns:a16="http://schemas.microsoft.com/office/drawing/2014/main" id="{149D2A63-315D-8B52-A72D-7F55B21CC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543" y="2277334"/>
            <a:ext cx="7186459" cy="4332181"/>
          </a:xfrm>
          <a:prstGeom prst="rect">
            <a:avLst/>
          </a:prstGeom>
        </p:spPr>
      </p:pic>
      <p:pic>
        <p:nvPicPr>
          <p:cNvPr id="12" name="Picture 11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A76717DB-7673-2EFB-9FEA-B6A49509C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600" y="270446"/>
            <a:ext cx="2329070" cy="1205230"/>
          </a:xfrm>
          <a:prstGeom prst="rect">
            <a:avLst/>
          </a:prstGeom>
        </p:spPr>
      </p:pic>
      <p:pic>
        <p:nvPicPr>
          <p:cNvPr id="4" name="Picture 3" descr="A child making a basket&#10;&#10;Description automatically generated">
            <a:extLst>
              <a:ext uri="{FF2B5EF4-FFF2-40B4-BE49-F238E27FC236}">
                <a16:creationId xmlns:a16="http://schemas.microsoft.com/office/drawing/2014/main" id="{3B90F9B1-A3EF-9D6D-7D9F-7BF442F17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0" y="248485"/>
            <a:ext cx="3000375" cy="3000375"/>
          </a:xfrm>
          <a:prstGeom prst="rect">
            <a:avLst/>
          </a:prstGeom>
        </p:spPr>
      </p:pic>
      <p:pic>
        <p:nvPicPr>
          <p:cNvPr id="5" name="Picture 4" descr="Cambo Heritage Trust - Cambo Stables project">
            <a:extLst>
              <a:ext uri="{FF2B5EF4-FFF2-40B4-BE49-F238E27FC236}">
                <a16:creationId xmlns:a16="http://schemas.microsoft.com/office/drawing/2014/main" id="{EE605332-C29A-1AAA-E2FD-97D92DBAE4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98" y="3429000"/>
            <a:ext cx="4240687" cy="3180515"/>
          </a:xfrm>
          <a:prstGeom prst="rect">
            <a:avLst/>
          </a:prstGeom>
        </p:spPr>
      </p:pic>
      <p:pic>
        <p:nvPicPr>
          <p:cNvPr id="7" name="Picture 6" descr="A person holding a woven object&#10;&#10;Description automatically generated">
            <a:extLst>
              <a:ext uri="{FF2B5EF4-FFF2-40B4-BE49-F238E27FC236}">
                <a16:creationId xmlns:a16="http://schemas.microsoft.com/office/drawing/2014/main" id="{D0A5A0BE-E67F-D5EF-41F3-98F568E2E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898" y="248485"/>
            <a:ext cx="1693855" cy="188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74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4" b="7018"/>
          <a:stretch/>
        </p:blipFill>
        <p:spPr>
          <a:xfrm>
            <a:off x="9144000" y="5265644"/>
            <a:ext cx="1374803" cy="148059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21214" y="1177066"/>
            <a:ext cx="6458941" cy="454748"/>
          </a:xfrm>
        </p:spPr>
        <p:txBody>
          <a:bodyPr/>
          <a:lstStyle/>
          <a:p>
            <a:r>
              <a:rPr lang="en-GB" sz="2400" b="1" dirty="0">
                <a:solidFill>
                  <a:srgbClr val="2B479F"/>
                </a:solidFill>
              </a:rPr>
              <a:t>Online – </a:t>
            </a:r>
            <a:r>
              <a:rPr lang="en-GB" sz="2400" b="1" dirty="0">
                <a:solidFill>
                  <a:srgbClr val="2B479F"/>
                </a:solidFill>
                <a:hlinkClick r:id="rId4"/>
              </a:rPr>
              <a:t>www.tescostrongerstarts.org.uk</a:t>
            </a:r>
            <a:r>
              <a:rPr lang="en-GB" sz="2400" b="1" dirty="0">
                <a:solidFill>
                  <a:srgbClr val="2B479F"/>
                </a:solidFill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33687" cy="729216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How do groups apply?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34A0ED-F9FC-84A8-D70A-0AB5F0DF7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199" y="169351"/>
            <a:ext cx="2804403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0050B-F2F7-1B78-7D9E-964AED0BE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671" y="1962054"/>
            <a:ext cx="8490941" cy="4530821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907921">
            <a:off x="6153436" y="1524243"/>
            <a:ext cx="536356" cy="972283"/>
          </a:xfrm>
          <a:prstGeom prst="downArrow">
            <a:avLst>
              <a:gd name="adj1" fmla="val 34711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5012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B71D0-E15A-C42C-073D-52A92F41C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35" y="452022"/>
            <a:ext cx="9707330" cy="5953956"/>
          </a:xfrm>
          <a:prstGeom prst="rect">
            <a:avLst/>
          </a:prstGeom>
        </p:spPr>
      </p:pic>
      <p:sp>
        <p:nvSpPr>
          <p:cNvPr id="4" name="Down Arrow 9">
            <a:extLst>
              <a:ext uri="{FF2B5EF4-FFF2-40B4-BE49-F238E27FC236}">
                <a16:creationId xmlns:a16="http://schemas.microsoft.com/office/drawing/2014/main" id="{D2F2CC9E-858B-662F-27F2-1868A8491200}"/>
              </a:ext>
            </a:extLst>
          </p:cNvPr>
          <p:cNvSpPr/>
          <p:nvPr/>
        </p:nvSpPr>
        <p:spPr>
          <a:xfrm rot="1907921">
            <a:off x="9911049" y="1567105"/>
            <a:ext cx="536356" cy="972283"/>
          </a:xfrm>
          <a:prstGeom prst="downArrow">
            <a:avLst>
              <a:gd name="adj1" fmla="val 34711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0670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25492-01B8-A40D-47A8-F3CE4DFED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93" y="490127"/>
            <a:ext cx="9774014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8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6F7ED-35B1-B622-6BE0-315589F7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87" y="2308777"/>
            <a:ext cx="3823252" cy="4020170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Local Tesco Community Champions and colleagues make up the local shortlisting panels to select which 3 groups go into each customer vote.</a:t>
            </a: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</a:b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</a:b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Please do tell them in the application what a difference the funding would make.</a:t>
            </a:r>
          </a:p>
        </p:txBody>
      </p:sp>
      <p:pic>
        <p:nvPicPr>
          <p:cNvPr id="5" name="Content Placeholder 4" descr="A group of women standing in front of a wall&#10;&#10;Description automatically generated">
            <a:extLst>
              <a:ext uri="{FF2B5EF4-FFF2-40B4-BE49-F238E27FC236}">
                <a16:creationId xmlns:a16="http://schemas.microsoft.com/office/drawing/2014/main" id="{A520CC79-55D5-D7AC-E125-49CC541206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74088" y="364678"/>
            <a:ext cx="7529908" cy="5959060"/>
          </a:xfrm>
        </p:spPr>
      </p:pic>
      <p:pic>
        <p:nvPicPr>
          <p:cNvPr id="7" name="Picture 6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DC574068-1654-9F4F-7A95-0A7505E88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7" y="651165"/>
            <a:ext cx="2583069" cy="134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17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ign next to a box&#10;&#10;Description automatically generated">
            <a:extLst>
              <a:ext uri="{FF2B5EF4-FFF2-40B4-BE49-F238E27FC236}">
                <a16:creationId xmlns:a16="http://schemas.microsoft.com/office/drawing/2014/main" id="{CE4E6BFF-5CF5-6AF2-E634-31E386AD7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304" y="1613580"/>
            <a:ext cx="3625163" cy="4833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30FB06-F3B0-D0C3-CF47-2C977C9321E0}"/>
              </a:ext>
            </a:extLst>
          </p:cNvPr>
          <p:cNvSpPr txBox="1"/>
          <p:nvPr/>
        </p:nvSpPr>
        <p:spPr>
          <a:xfrm>
            <a:off x="702533" y="312011"/>
            <a:ext cx="10786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Applications submitted by 5</a:t>
            </a:r>
            <a:r>
              <a:rPr lang="en-GB" sz="3200" b="1" baseline="300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th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 November will be considered for </a:t>
            </a:r>
          </a:p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the Jan – March 2025 </a:t>
            </a:r>
            <a:r>
              <a:rPr lang="en-GB" sz="3200" b="1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customer vote</a:t>
            </a:r>
            <a:endParaRPr lang="en-GB" sz="3200" b="1" dirty="0">
              <a:solidFill>
                <a:schemeClr val="accent1">
                  <a:lumMod val="75000"/>
                </a:schemeClr>
              </a:solidFill>
              <a:latin typeface="Tesco" panose="020B060304020202020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8C02B-8DDB-C04E-6DF0-10E46985AAA5}"/>
              </a:ext>
            </a:extLst>
          </p:cNvPr>
          <p:cNvSpPr txBox="1"/>
          <p:nvPr/>
        </p:nvSpPr>
        <p:spPr>
          <a:xfrm>
            <a:off x="1036165" y="2199086"/>
            <a:ext cx="590653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Follow the slides to find out: </a:t>
            </a:r>
          </a:p>
          <a:p>
            <a:endParaRPr lang="en-GB" sz="800" dirty="0">
              <a:solidFill>
                <a:schemeClr val="accent1">
                  <a:lumMod val="75000"/>
                </a:schemeClr>
              </a:solidFill>
              <a:latin typeface="Tesco" panose="020B0603040202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who can apply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how it 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who can help you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what kind of projects are eligible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where to apply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examples of what has been funded previously</a:t>
            </a:r>
          </a:p>
        </p:txBody>
      </p:sp>
    </p:spTree>
    <p:extLst>
      <p:ext uri="{BB962C8B-B14F-4D97-AF65-F5344CB8AC3E}">
        <p14:creationId xmlns:p14="http://schemas.microsoft.com/office/powerpoint/2010/main" val="3275404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03" y="2107142"/>
            <a:ext cx="6890024" cy="4329356"/>
          </a:xfrm>
        </p:spPr>
        <p:txBody>
          <a:bodyPr>
            <a:normAutofit fontScale="90000"/>
          </a:bodyPr>
          <a:lstStyle/>
          <a:p>
            <a:pPr>
              <a:buFont typeface="Arial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 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Local Rainbow, Brownie, Guide and Ranger groups with a constitution and treasurer’s bank account can apply</a:t>
            </a: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</a:br>
            <a:endParaRPr lang="en-GB" sz="800" dirty="0">
              <a:solidFill>
                <a:schemeClr val="accent1">
                  <a:lumMod val="75000"/>
                </a:schemeClr>
              </a:solidFill>
              <a:latin typeface="Tesco" panose="020B0603040202020203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  Regional offices, the Outdoor or Learning and Development Teams can apply on behalf of a local group for local activities</a:t>
            </a: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</a:br>
            <a:endParaRPr lang="en-GB" sz="800" dirty="0">
              <a:solidFill>
                <a:schemeClr val="accent1">
                  <a:lumMod val="75000"/>
                </a:schemeClr>
              </a:solidFill>
              <a:latin typeface="Tesco" panose="020B0603040202020203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 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3 projects go to vote in each of the 87 regional award areas every 3 months in Scotland</a:t>
            </a: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</a:br>
            <a:endParaRPr lang="en-GB" sz="800" dirty="0">
              <a:solidFill>
                <a:schemeClr val="accent1">
                  <a:lumMod val="75000"/>
                </a:schemeClr>
              </a:solidFill>
              <a:latin typeface="Tesco" panose="020B0603040202020203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 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Up to £261,000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is awarded to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261 projects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 in Scotland every 3 months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24C2F-2650-E4C7-677D-8792C80CD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634" y="539762"/>
            <a:ext cx="2583069" cy="13487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F86DBD-D8B3-4151-FCC4-A62504E141BB}"/>
              </a:ext>
            </a:extLst>
          </p:cNvPr>
          <p:cNvSpPr>
            <a:spLocks noGrp="1"/>
          </p:cNvSpPr>
          <p:nvPr/>
        </p:nvSpPr>
        <p:spPr>
          <a:xfrm>
            <a:off x="536503" y="807385"/>
            <a:ext cx="3886200" cy="1332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Who Can Apply and</a:t>
            </a:r>
          </a:p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"/>
              </a:rPr>
              <a:t> How does it work?</a:t>
            </a:r>
            <a:endParaRPr lang="en-GB" sz="3200" dirty="0">
              <a:solidFill>
                <a:schemeClr val="accent1">
                  <a:lumMod val="75000"/>
                </a:schemeClr>
              </a:solidFill>
              <a:latin typeface="Tesco" panose="020B0603040202020203"/>
              <a:cs typeface="Calibri Light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3D34E1F-7E46-04ED-B23D-D91991862D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57409"/>
              </p:ext>
            </p:extLst>
          </p:nvPr>
        </p:nvGraphicFramePr>
        <p:xfrm>
          <a:off x="8130988" y="160430"/>
          <a:ext cx="3981450" cy="6464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7003363" imgH="43852944" progId="Acrobat.Document.DC">
                  <p:embed/>
                </p:oleObj>
              </mc:Choice>
              <mc:Fallback>
                <p:oleObj name="Acrobat Document" r:id="rId4" imgW="27003363" imgH="43852944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3D34E1F-7E46-04ED-B23D-D91991862D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30988" y="160430"/>
                        <a:ext cx="3981450" cy="6464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064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53" y="1267244"/>
            <a:ext cx="2965622" cy="745762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97A"/>
                </a:solidFill>
                <a:latin typeface="Tesco" panose="020B0603040202020203"/>
              </a:rPr>
              <a:t>Voting In Stores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7541" y="2259255"/>
            <a:ext cx="5095103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Closing dates for consideration to the next customer vote will be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at least 6 weeks prior to vote starting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Awards are received within 2 month of the vote end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First place receives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£1500 (…or what you applied for)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Second place receives up to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£1000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Third place receives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£500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B67C7-B1CA-6108-1B4D-65336BB96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441" y="468943"/>
            <a:ext cx="4359018" cy="5822185"/>
          </a:xfrm>
          <a:prstGeom prst="rect">
            <a:avLst/>
          </a:prstGeom>
        </p:spPr>
      </p:pic>
      <p:pic>
        <p:nvPicPr>
          <p:cNvPr id="4" name="Picture 3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1B2950B9-3EB8-CFE4-02BE-68CFB424C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973" y="664629"/>
            <a:ext cx="2329070" cy="120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98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35926B-8A13-47C3-827C-83497F8B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24" r="4504"/>
          <a:stretch/>
        </p:blipFill>
        <p:spPr>
          <a:xfrm>
            <a:off x="1841797" y="6049945"/>
            <a:ext cx="523221" cy="563221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C007975B-28A1-4DE0-86CF-42C3DF713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466" y="293310"/>
            <a:ext cx="8827616" cy="89301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>
                <a:solidFill>
                  <a:srgbClr val="00297A"/>
                </a:solidFill>
                <a:latin typeface="Tesco" panose="020B0603040202020203"/>
              </a:rPr>
              <a:t>Who can help – our contact details on our website</a:t>
            </a:r>
            <a:br>
              <a:rPr lang="en-GB" sz="3200" b="1" dirty="0">
                <a:solidFill>
                  <a:srgbClr val="00297A"/>
                </a:solidFill>
                <a:latin typeface="Tesco" panose="020B0603040202020203"/>
              </a:rPr>
            </a:br>
            <a:r>
              <a:rPr lang="en-GB" sz="2700" b="1" dirty="0">
                <a:solidFill>
                  <a:srgbClr val="0070C0"/>
                </a:solidFill>
                <a:latin typeface="Tesco" panose="020B0603040202020203"/>
              </a:rPr>
              <a:t>https://www.greenspacescotland.org.uk/fund-your-project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85204F-D80F-4EAA-A2E7-7A3F21B4E549}"/>
              </a:ext>
            </a:extLst>
          </p:cNvPr>
          <p:cNvSpPr txBox="1"/>
          <p:nvPr/>
        </p:nvSpPr>
        <p:spPr>
          <a:xfrm>
            <a:off x="1444317" y="6100724"/>
            <a:ext cx="913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inherit"/>
              </a:rPr>
              <a:t>	</a:t>
            </a:r>
            <a:r>
              <a:rPr lang="en-GB" sz="2400" dirty="0">
                <a:latin typeface="Tesco" panose="020B0603040202020203"/>
              </a:rPr>
              <a:t>@TescoGrantsScotland		  @greenspacescot</a:t>
            </a:r>
          </a:p>
        </p:txBody>
      </p:sp>
      <p:pic>
        <p:nvPicPr>
          <p:cNvPr id="4" name="Picture 3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B471A245-088C-9229-E57A-ACCF364A5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93" y="6151501"/>
            <a:ext cx="461665" cy="461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62C3E1-996C-2D80-E10D-E9803B40810C}"/>
              </a:ext>
            </a:extLst>
          </p:cNvPr>
          <p:cNvSpPr txBox="1"/>
          <p:nvPr/>
        </p:nvSpPr>
        <p:spPr>
          <a:xfrm>
            <a:off x="395468" y="1428983"/>
            <a:ext cx="1140106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Contact the friendly greenspace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scotland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 Community Enabler for your local area: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esco" panose="020B0603040202020203"/>
              </a:rPr>
              <a:t>Shetland Island; Orkney Islands; Aberdeen; Aberdeenshire; Angus; Dundee; Perth &amp; Kinross and Stirlingshire</a:t>
            </a:r>
          </a:p>
          <a:p>
            <a:r>
              <a:rPr lang="en-GB" sz="2000" b="1" dirty="0">
                <a:latin typeface="Tesco" panose="020B0603040202020203"/>
              </a:rPr>
              <a:t>	</a:t>
            </a:r>
            <a:r>
              <a:rPr lang="en-GB" sz="2000" dirty="0">
                <a:latin typeface="Tesco" panose="020B0603040202020203"/>
                <a:hlinkClick r:id="rId5"/>
              </a:rPr>
              <a:t> </a:t>
            </a:r>
            <a:r>
              <a:rPr lang="en-GB" sz="2400" dirty="0">
                <a:latin typeface="Tesco" panose="020B0603040202020203"/>
                <a:hlinkClick r:id="rId5"/>
              </a:rPr>
              <a:t>rita.callander@greenspacescotland.org.uk</a:t>
            </a:r>
            <a:r>
              <a:rPr lang="en-GB" sz="2400" b="1" dirty="0">
                <a:latin typeface="Tesco" panose="020B0603040202020203"/>
              </a:rPr>
              <a:t> 			</a:t>
            </a:r>
            <a:r>
              <a:rPr lang="en-GB" sz="2400" dirty="0">
                <a:latin typeface="Tesco" panose="020B0603040202020203"/>
              </a:rPr>
              <a:t>07825 678321</a:t>
            </a:r>
          </a:p>
          <a:p>
            <a:endParaRPr lang="en-GB" sz="2000" dirty="0">
              <a:latin typeface="Tesco" panose="020B0603040202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esco" panose="020B0603040202020203"/>
              </a:rPr>
              <a:t>Highlands; Eilean </a:t>
            </a:r>
            <a:r>
              <a:rPr lang="en-GB" sz="2000" dirty="0" err="1">
                <a:latin typeface="Tesco" panose="020B0603040202020203"/>
              </a:rPr>
              <a:t>Siar</a:t>
            </a:r>
            <a:r>
              <a:rPr lang="en-GB" sz="2000" dirty="0">
                <a:latin typeface="Tesco" panose="020B0603040202020203"/>
              </a:rPr>
              <a:t>; Moray; Argyll &amp; Bute; West Dunbartonshire; Inverclyde; Renfrewshire; Glasgow; Edinburgh; West Lothian; Mid Lothian and East Lothian</a:t>
            </a:r>
          </a:p>
          <a:p>
            <a:r>
              <a:rPr lang="en-GB" sz="2000" b="1" dirty="0">
                <a:latin typeface="Tesco" panose="020B0603040202020203"/>
              </a:rPr>
              <a:t>	</a:t>
            </a:r>
            <a:r>
              <a:rPr lang="en-GB" sz="2400" dirty="0">
                <a:latin typeface="Tesco" panose="020B0603040202020203"/>
                <a:hlinkClick r:id="rId6"/>
              </a:rPr>
              <a:t> tamara.hedderwick@greenspacescotland.org.uk</a:t>
            </a:r>
            <a:r>
              <a:rPr lang="en-GB" sz="2400" dirty="0">
                <a:latin typeface="Tesco" panose="020B0603040202020203"/>
              </a:rPr>
              <a:t> 		07825 671968</a:t>
            </a:r>
          </a:p>
          <a:p>
            <a:endParaRPr lang="en-GB" sz="2000" dirty="0">
              <a:latin typeface="Tesco" panose="020B060304020202020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esco" panose="020B0603040202020203"/>
              </a:rPr>
              <a:t>East Dunbartonshire; Clackmannanshire; Falkirk; North Lanarkshire; South Lanarkshire; East Ayrshire; North Ayrshire; South Ayrshire; Scottish Borders and Dumfries &amp; Galloway</a:t>
            </a:r>
          </a:p>
          <a:p>
            <a:r>
              <a:rPr lang="en-GB" sz="2000" b="1" dirty="0">
                <a:latin typeface="Tesco" panose="020B0603040202020203"/>
              </a:rPr>
              <a:t>	</a:t>
            </a:r>
            <a:r>
              <a:rPr lang="en-GB" sz="2400" dirty="0">
                <a:latin typeface="Tesco" panose="020B0603040202020203"/>
                <a:hlinkClick r:id="rId7"/>
              </a:rPr>
              <a:t> sue.wyllie@greenspacescotland.org.uk</a:t>
            </a:r>
            <a:r>
              <a:rPr lang="en-GB" sz="2400" dirty="0">
                <a:latin typeface="Tesco" panose="020B0603040202020203"/>
              </a:rPr>
              <a:t> 			07825 678249</a:t>
            </a:r>
          </a:p>
        </p:txBody>
      </p:sp>
    </p:spTree>
    <p:extLst>
      <p:ext uri="{BB962C8B-B14F-4D97-AF65-F5344CB8AC3E}">
        <p14:creationId xmlns:p14="http://schemas.microsoft.com/office/powerpoint/2010/main" val="285204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17"/>
    </mc:Choice>
    <mc:Fallback xmlns="">
      <p:transition spd="slow" advTm="4711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572" y="360567"/>
            <a:ext cx="7729328" cy="804561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Examples of projects across Scotland </a:t>
            </a:r>
            <a:b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</a:b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that receive funding include: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64575" y="1452260"/>
            <a:ext cx="7961930" cy="51511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Holiday clubs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Arial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Play areas,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Calibri"/>
              </a:rPr>
              <a:t>Food banks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Counselling and support services for children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Calibri"/>
              </a:rPr>
              <a:t>Equipment or non-statutory services for nurseries or schools e.g. forest schools, library books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Equipment for Girlguiding or Scouting Groups e.g. camping equipment, badges</a:t>
            </a:r>
            <a:endParaRPr lang="en-GB" sz="2400" b="1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Services or equipment to support children and young people’s health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Arial"/>
              </a:rPr>
              <a:t>Equipment and kit for youth sports teams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/>
              <a:latin typeface="Tesco" panose="020B0603040202020203"/>
              <a:ea typeface="Calibri" panose="020F0502020204030204" pitchFamily="34" charset="0"/>
              <a:cs typeface="Arial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Tesco" panose="020B0603040202020203"/>
                <a:ea typeface="Times New Roman" panose="02020603050405020304" pitchFamily="18" charset="0"/>
                <a:cs typeface="Calibri"/>
              </a:rPr>
              <a:t>Setting up a Forest School or sensory garden or nature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ea typeface="Times New Roman" panose="02020603050405020304" pitchFamily="18" charset="0"/>
                <a:cs typeface="Calibri"/>
              </a:rPr>
              <a:t>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A057A-575D-4E83-84EB-156AC80F45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697" y="411921"/>
            <a:ext cx="3270803" cy="5814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B5AD53-1CF2-B1B8-ABBC-E6910713B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474" y="1165128"/>
            <a:ext cx="2537426" cy="13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26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6B86-FE4E-4984-BF90-F39DEA2FA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344" y="331969"/>
            <a:ext cx="4365625" cy="798776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</a:rPr>
              <a:t>What can you apply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256EC-6BFE-42A6-B821-AE9C57FA5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877" y="1163958"/>
            <a:ext cx="8793645" cy="5851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esco" panose="020B0603040202020203"/>
                <a:cs typeface="Calibri Light"/>
              </a:rPr>
              <a:t>Groups can apply for a range of costs up to £1,500 such as: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esco" panose="020B0603040202020203"/>
              <a:cs typeface="Calibri" panose="020F0502020204030204"/>
            </a:endParaRP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  <a:latin typeface="Tesco" panose="020B0603040202020203"/>
              <a:cs typeface="Calibri Light"/>
            </a:endParaRPr>
          </a:p>
          <a:p>
            <a:pPr>
              <a:buFont typeface="Arial"/>
              <a:buChar char="•"/>
            </a:pPr>
            <a:endParaRPr lang="en-GB" sz="2400" b="1" dirty="0">
              <a:solidFill>
                <a:schemeClr val="tx2"/>
              </a:solidFill>
              <a:latin typeface="Tesco" panose="020B0603040202020203"/>
              <a:cs typeface="Calibri"/>
            </a:endParaRPr>
          </a:p>
          <a:p>
            <a:pPr>
              <a:buFont typeface="Arial"/>
              <a:buChar char="•"/>
            </a:pPr>
            <a:endParaRPr lang="en-GB" sz="2400" b="1" dirty="0">
              <a:solidFill>
                <a:schemeClr val="tx2"/>
              </a:solidFill>
              <a:latin typeface="Tesco" panose="020B0603040202020203"/>
              <a:cs typeface="Calibri"/>
            </a:endParaRP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  <a:latin typeface="Tesco" panose="020B0603040202020203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6270E3-6C08-455F-8BB3-4397C7173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3745-50D1-4197-9006-199B54428F6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FF22A4-D16E-4148-8823-EFFB193D049E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171871" y="3713654"/>
            <a:ext cx="3848257" cy="3294341"/>
            <a:chOff x="1485900" y="3543300"/>
            <a:chExt cx="3352800" cy="2870200"/>
          </a:xfrm>
        </p:grpSpPr>
        <p:pic>
          <p:nvPicPr>
            <p:cNvPr id="11" name="Picture 10" descr="Pinkston Watersports Summer Club Jumping">
              <a:extLst>
                <a:ext uri="{FF2B5EF4-FFF2-40B4-BE49-F238E27FC236}">
                  <a16:creationId xmlns:a16="http://schemas.microsoft.com/office/drawing/2014/main" id="{ECE8E298-5046-4681-8DA6-AE3E61617C25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5900" y="3543300"/>
              <a:ext cx="3352800" cy="25146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FD8B50-B243-4D19-8A10-6CB5AF2BA244}"/>
                </a:ext>
              </a:extLst>
            </p:cNvPr>
            <p:cNvSpPr/>
            <p:nvPr/>
          </p:nvSpPr>
          <p:spPr>
            <a:xfrm>
              <a:off x="1485900" y="6070600"/>
              <a:ext cx="3352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endParaRPr lang="en-GB" sz="1600"/>
            </a:p>
          </p:txBody>
        </p:sp>
      </p:grpSp>
      <p:pic>
        <p:nvPicPr>
          <p:cNvPr id="9" name="Picture Placeholder 7" descr="IMG_9554.JPG">
            <a:extLst>
              <a:ext uri="{FF2B5EF4-FFF2-40B4-BE49-F238E27FC236}">
                <a16:creationId xmlns:a16="http://schemas.microsoft.com/office/drawing/2014/main" id="{344E4679-BC43-45FE-A2EA-FE2A4E027E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98"/>
          <a:stretch/>
        </p:blipFill>
        <p:spPr>
          <a:xfrm>
            <a:off x="66881" y="3723257"/>
            <a:ext cx="3978314" cy="2891166"/>
          </a:xfrm>
          <a:prstGeom prst="rect">
            <a:avLst/>
          </a:prstGeom>
        </p:spPr>
      </p:pic>
      <p:pic>
        <p:nvPicPr>
          <p:cNvPr id="6" name="Picture 5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806AF547-40B0-0AC4-67E7-DDAF555BA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647" y="197874"/>
            <a:ext cx="2329070" cy="1205230"/>
          </a:xfrm>
          <a:prstGeom prst="rect">
            <a:avLst/>
          </a:prstGeom>
        </p:spPr>
      </p:pic>
      <p:pic>
        <p:nvPicPr>
          <p:cNvPr id="4" name="Picture 3" descr="A group of people around a table with flowers&#10;&#10;Description automatically generated">
            <a:extLst>
              <a:ext uri="{FF2B5EF4-FFF2-40B4-BE49-F238E27FC236}">
                <a16:creationId xmlns:a16="http://schemas.microsoft.com/office/drawing/2014/main" id="{7433704C-C77E-60AC-DE4D-6C50305A2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255" y="3684845"/>
            <a:ext cx="3870030" cy="2891167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207944F-248C-950B-92A3-E9130F13A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959729"/>
              </p:ext>
            </p:extLst>
          </p:nvPr>
        </p:nvGraphicFramePr>
        <p:xfrm>
          <a:off x="641519" y="1749148"/>
          <a:ext cx="10908959" cy="1647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0926">
                  <a:extLst>
                    <a:ext uri="{9D8B030D-6E8A-4147-A177-3AD203B41FA5}">
                      <a16:colId xmlns:a16="http://schemas.microsoft.com/office/drawing/2014/main" val="854707460"/>
                    </a:ext>
                  </a:extLst>
                </a:gridCol>
                <a:gridCol w="219158">
                  <a:extLst>
                    <a:ext uri="{9D8B030D-6E8A-4147-A177-3AD203B41FA5}">
                      <a16:colId xmlns:a16="http://schemas.microsoft.com/office/drawing/2014/main" val="2643978526"/>
                    </a:ext>
                  </a:extLst>
                </a:gridCol>
                <a:gridCol w="2653859">
                  <a:extLst>
                    <a:ext uri="{9D8B030D-6E8A-4147-A177-3AD203B41FA5}">
                      <a16:colId xmlns:a16="http://schemas.microsoft.com/office/drawing/2014/main" val="3176517209"/>
                    </a:ext>
                  </a:extLst>
                </a:gridCol>
                <a:gridCol w="219988">
                  <a:extLst>
                    <a:ext uri="{9D8B030D-6E8A-4147-A177-3AD203B41FA5}">
                      <a16:colId xmlns:a16="http://schemas.microsoft.com/office/drawing/2014/main" val="829912859"/>
                    </a:ext>
                  </a:extLst>
                </a:gridCol>
                <a:gridCol w="4015028">
                  <a:extLst>
                    <a:ext uri="{9D8B030D-6E8A-4147-A177-3AD203B41FA5}">
                      <a16:colId xmlns:a16="http://schemas.microsoft.com/office/drawing/2014/main" val="1278178274"/>
                    </a:ext>
                  </a:extLst>
                </a:gridCol>
              </a:tblGrid>
              <a:tr h="164788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800" b="0" i="0" u="none" strike="noStrike" baseline="0" noProof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Camping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Outdoor equipment</a:t>
                      </a:r>
                      <a:endParaRPr lang="en-GB" sz="2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Weatherproof clothing</a:t>
                      </a:r>
                      <a:endParaRPr lang="en-GB" sz="2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800" b="0" i="0" u="none" strike="noStrike" baseline="0" noProof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Sports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  Crafting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  Healthy snacks</a:t>
                      </a:r>
                      <a:endParaRPr lang="en-GB" sz="2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endParaRPr lang="en-GB" sz="2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esco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  Events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Volunteer training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800" b="0" i="0" u="none" strike="noStrike" baseline="0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sco"/>
                        </a:rPr>
                        <a:t>Trips within the UK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724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7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ottish Wildlife Trust - Dolphin Snorkellers (2)">
            <a:extLst>
              <a:ext uri="{FF2B5EF4-FFF2-40B4-BE49-F238E27FC236}">
                <a16:creationId xmlns:a16="http://schemas.microsoft.com/office/drawing/2014/main" id="{9AC9625D-D95A-45B3-1DBF-D15B2FBCDC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592" y="2820093"/>
            <a:ext cx="5687172" cy="3791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A70799-E3BD-9C5C-FCA6-622E89862CD4}"/>
              </a:ext>
            </a:extLst>
          </p:cNvPr>
          <p:cNvSpPr txBox="1"/>
          <p:nvPr/>
        </p:nvSpPr>
        <p:spPr>
          <a:xfrm>
            <a:off x="8355719" y="1609275"/>
            <a:ext cx="369737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/>
                <a:cs typeface="Calibri"/>
              </a:rPr>
              <a:t>Previously awarded outdoor activities:</a:t>
            </a:r>
          </a:p>
        </p:txBody>
      </p:sp>
      <p:pic>
        <p:nvPicPr>
          <p:cNvPr id="4" name="Picture 3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A5BD4C8C-5F9D-41E3-C5D7-541D99F6B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600" y="270446"/>
            <a:ext cx="2329070" cy="1205230"/>
          </a:xfrm>
          <a:prstGeom prst="rect">
            <a:avLst/>
          </a:prstGeom>
        </p:spPr>
      </p:pic>
      <p:pic>
        <p:nvPicPr>
          <p:cNvPr id="6" name="Picture 5" descr="A group of people on skis on a snowy hill&#10;&#10;Description automatically generated">
            <a:extLst>
              <a:ext uri="{FF2B5EF4-FFF2-40B4-BE49-F238E27FC236}">
                <a16:creationId xmlns:a16="http://schemas.microsoft.com/office/drawing/2014/main" id="{05B62FFD-D168-EA9A-BD26-4DD741B8A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99" y="245512"/>
            <a:ext cx="3579038" cy="3082611"/>
          </a:xfrm>
          <a:prstGeom prst="rect">
            <a:avLst/>
          </a:prstGeom>
        </p:spPr>
      </p:pic>
      <p:pic>
        <p:nvPicPr>
          <p:cNvPr id="13" name="Picture 12" descr="A group of people on a rope structure&#10;&#10;Description automatically generated">
            <a:extLst>
              <a:ext uri="{FF2B5EF4-FFF2-40B4-BE49-F238E27FC236}">
                <a16:creationId xmlns:a16="http://schemas.microsoft.com/office/drawing/2014/main" id="{447C2B43-E801-FF07-434E-AD20109CD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74" y="3529877"/>
            <a:ext cx="5416865" cy="3057677"/>
          </a:xfrm>
          <a:prstGeom prst="rect">
            <a:avLst/>
          </a:prstGeom>
        </p:spPr>
      </p:pic>
      <p:pic>
        <p:nvPicPr>
          <p:cNvPr id="5" name="Picture 4" descr="Lochaber Camanachd Club Ladies - Aim For 2017 Shinty League Wins (3)">
            <a:extLst>
              <a:ext uri="{FF2B5EF4-FFF2-40B4-BE49-F238E27FC236}">
                <a16:creationId xmlns:a16="http://schemas.microsoft.com/office/drawing/2014/main" id="{03E82E7E-581C-9EFD-4B7D-1F51F43A9A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180" y="307676"/>
            <a:ext cx="4053685" cy="28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2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and chairs in a tent&#10;&#10;Description automatically generated">
            <a:extLst>
              <a:ext uri="{FF2B5EF4-FFF2-40B4-BE49-F238E27FC236}">
                <a16:creationId xmlns:a16="http://schemas.microsoft.com/office/drawing/2014/main" id="{27D3379C-3BB4-8307-FE09-7827B6F34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905" y="2534512"/>
            <a:ext cx="7059062" cy="39763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83D571-6998-4841-8BEF-47BBCB284E6C}"/>
              </a:ext>
            </a:extLst>
          </p:cNvPr>
          <p:cNvSpPr txBox="1"/>
          <p:nvPr/>
        </p:nvSpPr>
        <p:spPr>
          <a:xfrm>
            <a:off x="6273633" y="1446547"/>
            <a:ext cx="55160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esco"/>
                <a:cs typeface="Calibri"/>
              </a:rPr>
              <a:t>Previously awarded building:</a:t>
            </a:r>
          </a:p>
        </p:txBody>
      </p:sp>
      <p:pic>
        <p:nvPicPr>
          <p:cNvPr id="9" name="Picture 8" descr="A child playing outside with a wooden structure&#10;&#10;Description automatically generated">
            <a:extLst>
              <a:ext uri="{FF2B5EF4-FFF2-40B4-BE49-F238E27FC236}">
                <a16:creationId xmlns:a16="http://schemas.microsoft.com/office/drawing/2014/main" id="{3C718733-F11E-5A37-5E55-05FC25B68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58" y="170134"/>
            <a:ext cx="3012599" cy="2849000"/>
          </a:xfrm>
          <a:prstGeom prst="rect">
            <a:avLst/>
          </a:prstGeom>
        </p:spPr>
      </p:pic>
      <p:pic>
        <p:nvPicPr>
          <p:cNvPr id="11" name="Picture 10" descr="A red question mark with blue letters&#10;&#10;Description automatically generated">
            <a:extLst>
              <a:ext uri="{FF2B5EF4-FFF2-40B4-BE49-F238E27FC236}">
                <a16:creationId xmlns:a16="http://schemas.microsoft.com/office/drawing/2014/main" id="{C2B27435-2AC9-EB87-351D-D7873A07C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6695" y="40636"/>
            <a:ext cx="2329070" cy="1205230"/>
          </a:xfrm>
          <a:prstGeom prst="rect">
            <a:avLst/>
          </a:prstGeom>
        </p:spPr>
      </p:pic>
      <p:pic>
        <p:nvPicPr>
          <p:cNvPr id="10" name="Picture 9" descr="Green Team - check which project">
            <a:extLst>
              <a:ext uri="{FF2B5EF4-FFF2-40B4-BE49-F238E27FC236}">
                <a16:creationId xmlns:a16="http://schemas.microsoft.com/office/drawing/2014/main" id="{9836B180-5E67-3246-2A3E-3DB2F9A8BE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8" y="3148578"/>
            <a:ext cx="4483053" cy="3362289"/>
          </a:xfrm>
          <a:prstGeom prst="rect">
            <a:avLst/>
          </a:prstGeom>
        </p:spPr>
      </p:pic>
      <p:pic>
        <p:nvPicPr>
          <p:cNvPr id="13" name="Picture 12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4B4B3F79-2AD1-AE8E-EB01-0617BAFD9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390" y="290854"/>
            <a:ext cx="2705610" cy="204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66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2257c6-1f9d-4e6f-9f8f-41ec482b7cc2" xsi:nil="true"/>
    <lcf76f155ced4ddcb4097134ff3c332f xmlns="5dc41ef6-a9ce-4ffe-a596-84f7f1f6e82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DEFCC2A1982A40A25CE6937F34B922" ma:contentTypeVersion="17" ma:contentTypeDescription="Create a new document." ma:contentTypeScope="" ma:versionID="7670278ef93d8195f9f5e83f772463f8">
  <xsd:schema xmlns:xsd="http://www.w3.org/2001/XMLSchema" xmlns:xs="http://www.w3.org/2001/XMLSchema" xmlns:p="http://schemas.microsoft.com/office/2006/metadata/properties" xmlns:ns2="5dc41ef6-a9ce-4ffe-a596-84f7f1f6e823" xmlns:ns3="362257c6-1f9d-4e6f-9f8f-41ec482b7cc2" targetNamespace="http://schemas.microsoft.com/office/2006/metadata/properties" ma:root="true" ma:fieldsID="ceab6ddcc39ae0cfe8007bedf156f584" ns2:_="" ns3:_="">
    <xsd:import namespace="5dc41ef6-a9ce-4ffe-a596-84f7f1f6e823"/>
    <xsd:import namespace="362257c6-1f9d-4e6f-9f8f-41ec482b7c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c41ef6-a9ce-4ffe-a596-84f7f1f6e8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6883a8e-427c-4c32-8f59-5a7cd2abd8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2257c6-1f9d-4e6f-9f8f-41ec482b7cc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d92b772-d146-421c-86ba-4a6b9e5ed226}" ma:internalName="TaxCatchAll" ma:showField="CatchAllData" ma:web="362257c6-1f9d-4e6f-9f8f-41ec482b7c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B2888B-8DB9-4E58-ACC1-4A989E493C35}">
  <ds:schemaRefs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22B68AE-47A4-44B6-B524-1ABA22E713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B5E4C2-F706-4295-BAB5-EFA491D9160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</TotalTime>
  <Words>1321</Words>
  <Application>Microsoft Office PowerPoint</Application>
  <PresentationFormat>Widescreen</PresentationFormat>
  <Paragraphs>107</Paragraphs>
  <Slides>16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inherit</vt:lpstr>
      <vt:lpstr>Symbol</vt:lpstr>
      <vt:lpstr>Tesco</vt:lpstr>
      <vt:lpstr>office theme</vt:lpstr>
      <vt:lpstr>Acrobat Document</vt:lpstr>
      <vt:lpstr>PowerPoint Presentation</vt:lpstr>
      <vt:lpstr>PowerPoint Presentation</vt:lpstr>
      <vt:lpstr>  Local Rainbow, Brownie, Guide and Ranger groups with a constitution and treasurer’s bank account can apply    Regional offices, the Outdoor or Learning and Development Teams can apply on behalf of a local group for local activities    3 projects go to vote in each of the 87 regional award areas every 3 months in Scotland    Up to £261,000 is awarded to 261 projects in Scotland every 3 months</vt:lpstr>
      <vt:lpstr>Voting In Stores</vt:lpstr>
      <vt:lpstr>Who can help – our contact details on our website https://www.greenspacescotland.org.uk/fund-your-project </vt:lpstr>
      <vt:lpstr>Examples of projects across Scotland  that receive funding include:</vt:lpstr>
      <vt:lpstr>What can you apply for?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groups apply?</vt:lpstr>
      <vt:lpstr>PowerPoint Presentation</vt:lpstr>
      <vt:lpstr>PowerPoint Presentation</vt:lpstr>
      <vt:lpstr>Local Tesco Community Champions and colleagues make up the local shortlisting panels to select which 3 groups go into each customer vote.  Please do tell them in the application what a difference the funding would make.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Louise Henderson</cp:lastModifiedBy>
  <cp:revision>578</cp:revision>
  <dcterms:created xsi:type="dcterms:W3CDTF">2024-01-05T15:06:43Z</dcterms:created>
  <dcterms:modified xsi:type="dcterms:W3CDTF">2024-09-25T07:45:53Z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0x0101004ADEFCC2A1982A40A25CE6937F34B922</vt:lpwstr>
  </property>
  <property fmtid="{D5CDD505-2E9C-101B-9397-08002B2CF9AE}" pid="3" name="MediaServiceImageTags">
    <vt:lpwstr/>
  </property>
</Properties>
</file>