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82" r:id="rId6"/>
    <p:sldId id="291" r:id="rId7"/>
    <p:sldId id="286" r:id="rId8"/>
    <p:sldId id="287" r:id="rId9"/>
    <p:sldId id="1774" r:id="rId10"/>
    <p:sldId id="1773" r:id="rId11"/>
    <p:sldId id="293" r:id="rId12"/>
    <p:sldId id="1776" r:id="rId13"/>
    <p:sldId id="285" r:id="rId14"/>
    <p:sldId id="1766" r:id="rId15"/>
    <p:sldId id="294" r:id="rId16"/>
    <p:sldId id="283" r:id="rId17"/>
    <p:sldId id="1772" r:id="rId18"/>
    <p:sldId id="1770" r:id="rId19"/>
    <p:sldId id="1775" r:id="rId20"/>
    <p:sldId id="30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3A7C9F-9426-ED0F-39CA-453331BCE43E}" name="Louise Henderson" initials="LH" userId="S::Louise@girlguiding-scot.org.uk::0b5b6948-a9d5-425b-bea0-bb4b67daec7d" providerId="AD"/>
  <p188:author id="{A9F07DE9-B156-8B29-0F7E-1691886FD778}" name="Denise Spence" initials="DS" userId="S::denise@girlguiding-scot.org.uk::dd0ca9c7-b103-4e9d-81e8-1605193974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9C8"/>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Henderson" userId="0b5b6948-a9d5-425b-bea0-bb4b67daec7d" providerId="ADAL" clId="{2636B762-AFCB-47E5-8822-8E4CDB760E2A}"/>
    <pc:docChg chg="custSel addSld modSld">
      <pc:chgData name="Louise Henderson" userId="0b5b6948-a9d5-425b-bea0-bb4b67daec7d" providerId="ADAL" clId="{2636B762-AFCB-47E5-8822-8E4CDB760E2A}" dt="2023-12-05T15:09:28.385" v="4243" actId="6549"/>
      <pc:docMkLst>
        <pc:docMk/>
      </pc:docMkLst>
      <pc:sldChg chg="addSp modSp mod">
        <pc:chgData name="Louise Henderson" userId="0b5b6948-a9d5-425b-bea0-bb4b67daec7d" providerId="ADAL" clId="{2636B762-AFCB-47E5-8822-8E4CDB760E2A}" dt="2023-11-23T09:07:23.370" v="4235" actId="207"/>
        <pc:sldMkLst>
          <pc:docMk/>
          <pc:sldMk cId="2996815153" sldId="1775"/>
        </pc:sldMkLst>
        <pc:spChg chg="mod">
          <ac:chgData name="Louise Henderson" userId="0b5b6948-a9d5-425b-bea0-bb4b67daec7d" providerId="ADAL" clId="{2636B762-AFCB-47E5-8822-8E4CDB760E2A}" dt="2023-11-23T08:55:16.634" v="4135" actId="14100"/>
          <ac:spMkLst>
            <pc:docMk/>
            <pc:sldMk cId="2996815153" sldId="1775"/>
            <ac:spMk id="5" creationId="{0D3BFCB2-8F05-F329-EC56-23DBA063F461}"/>
          </ac:spMkLst>
        </pc:spChg>
        <pc:spChg chg="mod">
          <ac:chgData name="Louise Henderson" userId="0b5b6948-a9d5-425b-bea0-bb4b67daec7d" providerId="ADAL" clId="{2636B762-AFCB-47E5-8822-8E4CDB760E2A}" dt="2023-11-23T08:55:18.751" v="4136" actId="14100"/>
          <ac:spMkLst>
            <pc:docMk/>
            <pc:sldMk cId="2996815153" sldId="1775"/>
            <ac:spMk id="6" creationId="{6908A93A-A876-5941-50D7-AD24B3395F61}"/>
          </ac:spMkLst>
        </pc:spChg>
        <pc:spChg chg="mod">
          <ac:chgData name="Louise Henderson" userId="0b5b6948-a9d5-425b-bea0-bb4b67daec7d" providerId="ADAL" clId="{2636B762-AFCB-47E5-8822-8E4CDB760E2A}" dt="2023-11-23T08:55:22.708" v="4138" actId="14100"/>
          <ac:spMkLst>
            <pc:docMk/>
            <pc:sldMk cId="2996815153" sldId="1775"/>
            <ac:spMk id="7" creationId="{191ED594-F7BB-AE1A-2247-90388CF471F7}"/>
          </ac:spMkLst>
        </pc:spChg>
        <pc:spChg chg="mod">
          <ac:chgData name="Louise Henderson" userId="0b5b6948-a9d5-425b-bea0-bb4b67daec7d" providerId="ADAL" clId="{2636B762-AFCB-47E5-8822-8E4CDB760E2A}" dt="2023-11-23T08:55:25.993" v="4139" actId="14100"/>
          <ac:spMkLst>
            <pc:docMk/>
            <pc:sldMk cId="2996815153" sldId="1775"/>
            <ac:spMk id="8" creationId="{5CEA333F-8939-54D3-6E39-634B70B6E27F}"/>
          </ac:spMkLst>
        </pc:spChg>
        <pc:spChg chg="add mod">
          <ac:chgData name="Louise Henderson" userId="0b5b6948-a9d5-425b-bea0-bb4b67daec7d" providerId="ADAL" clId="{2636B762-AFCB-47E5-8822-8E4CDB760E2A}" dt="2023-11-23T08:59:30.618" v="4199" actId="1076"/>
          <ac:spMkLst>
            <pc:docMk/>
            <pc:sldMk cId="2996815153" sldId="1775"/>
            <ac:spMk id="9" creationId="{B4F2AE53-BD81-34E1-4619-97177B502A28}"/>
          </ac:spMkLst>
        </pc:spChg>
        <pc:spChg chg="add mod">
          <ac:chgData name="Louise Henderson" userId="0b5b6948-a9d5-425b-bea0-bb4b67daec7d" providerId="ADAL" clId="{2636B762-AFCB-47E5-8822-8E4CDB760E2A}" dt="2023-11-23T08:58:42.252" v="4185" actId="14100"/>
          <ac:spMkLst>
            <pc:docMk/>
            <pc:sldMk cId="2996815153" sldId="1775"/>
            <ac:spMk id="10" creationId="{F1E60E3F-077A-DB45-7E68-A7E99B03658F}"/>
          </ac:spMkLst>
        </pc:spChg>
        <pc:spChg chg="add mod">
          <ac:chgData name="Louise Henderson" userId="0b5b6948-a9d5-425b-bea0-bb4b67daec7d" providerId="ADAL" clId="{2636B762-AFCB-47E5-8822-8E4CDB760E2A}" dt="2023-11-23T09:07:23.370" v="4235" actId="207"/>
          <ac:spMkLst>
            <pc:docMk/>
            <pc:sldMk cId="2996815153" sldId="1775"/>
            <ac:spMk id="11" creationId="{64C9D7EE-23A5-EF55-5127-AAEB16E45864}"/>
          </ac:spMkLst>
        </pc:spChg>
        <pc:spChg chg="mod">
          <ac:chgData name="Louise Henderson" userId="0b5b6948-a9d5-425b-bea0-bb4b67daec7d" providerId="ADAL" clId="{2636B762-AFCB-47E5-8822-8E4CDB760E2A}" dt="2023-11-23T08:59:23.101" v="4196" actId="404"/>
          <ac:spMkLst>
            <pc:docMk/>
            <pc:sldMk cId="2996815153" sldId="1775"/>
            <ac:spMk id="18" creationId="{7DE6B68B-4890-1DAB-FF21-98ADE62CA6AD}"/>
          </ac:spMkLst>
        </pc:spChg>
        <pc:spChg chg="mod">
          <ac:chgData name="Louise Henderson" userId="0b5b6948-a9d5-425b-bea0-bb4b67daec7d" providerId="ADAL" clId="{2636B762-AFCB-47E5-8822-8E4CDB760E2A}" dt="2023-11-23T08:59:20.535" v="4195" actId="404"/>
          <ac:spMkLst>
            <pc:docMk/>
            <pc:sldMk cId="2996815153" sldId="1775"/>
            <ac:spMk id="23" creationId="{D27C809C-B947-CEC8-E412-B6D6710B14BD}"/>
          </ac:spMkLst>
        </pc:spChg>
        <pc:spChg chg="mod">
          <ac:chgData name="Louise Henderson" userId="0b5b6948-a9d5-425b-bea0-bb4b67daec7d" providerId="ADAL" clId="{2636B762-AFCB-47E5-8822-8E4CDB760E2A}" dt="2023-11-23T08:59:25.319" v="4197" actId="404"/>
          <ac:spMkLst>
            <pc:docMk/>
            <pc:sldMk cId="2996815153" sldId="1775"/>
            <ac:spMk id="24" creationId="{38AC1666-1DC9-4F1F-C72B-2D8FA8BE95BC}"/>
          </ac:spMkLst>
        </pc:spChg>
        <pc:spChg chg="mod">
          <ac:chgData name="Louise Henderson" userId="0b5b6948-a9d5-425b-bea0-bb4b67daec7d" providerId="ADAL" clId="{2636B762-AFCB-47E5-8822-8E4CDB760E2A}" dt="2023-11-23T08:59:27.403" v="4198" actId="404"/>
          <ac:spMkLst>
            <pc:docMk/>
            <pc:sldMk cId="2996815153" sldId="1775"/>
            <ac:spMk id="25" creationId="{C8FEF312-639B-DB96-3C7E-5DC38C71AB78}"/>
          </ac:spMkLst>
        </pc:spChg>
      </pc:sldChg>
      <pc:sldChg chg="addSp delSp modSp add mod">
        <pc:chgData name="Louise Henderson" userId="0b5b6948-a9d5-425b-bea0-bb4b67daec7d" providerId="ADAL" clId="{2636B762-AFCB-47E5-8822-8E4CDB760E2A}" dt="2023-12-05T15:09:28.385" v="4243" actId="6549"/>
        <pc:sldMkLst>
          <pc:docMk/>
          <pc:sldMk cId="2536005913" sldId="1776"/>
        </pc:sldMkLst>
        <pc:spChg chg="add mod">
          <ac:chgData name="Louise Henderson" userId="0b5b6948-a9d5-425b-bea0-bb4b67daec7d" providerId="ADAL" clId="{2636B762-AFCB-47E5-8822-8E4CDB760E2A}" dt="2023-12-05T15:09:28.385" v="4243" actId="6549"/>
          <ac:spMkLst>
            <pc:docMk/>
            <pc:sldMk cId="2536005913" sldId="1776"/>
            <ac:spMk id="7" creationId="{FAB1B3DA-9724-7A50-73E1-8FAED0978C20}"/>
          </ac:spMkLst>
        </pc:spChg>
        <pc:spChg chg="del mod">
          <ac:chgData name="Louise Henderson" userId="0b5b6948-a9d5-425b-bea0-bb4b67daec7d" providerId="ADAL" clId="{2636B762-AFCB-47E5-8822-8E4CDB760E2A}" dt="2023-11-23T08:34:22.202" v="762"/>
          <ac:spMkLst>
            <pc:docMk/>
            <pc:sldMk cId="2536005913" sldId="1776"/>
            <ac:spMk id="14" creationId="{9BE08DFD-FE47-DFDE-07DB-A712E16661FC}"/>
          </ac:spMkLst>
        </pc:spChg>
        <pc:picChg chg="add mod">
          <ac:chgData name="Louise Henderson" userId="0b5b6948-a9d5-425b-bea0-bb4b67daec7d" providerId="ADAL" clId="{2636B762-AFCB-47E5-8822-8E4CDB760E2A}" dt="2023-11-23T08:27:32.103" v="4" actId="27614"/>
          <ac:picMkLst>
            <pc:docMk/>
            <pc:sldMk cId="2536005913" sldId="1776"/>
            <ac:picMk id="3" creationId="{6D3D6184-3E58-7A3B-6A4F-0436CF428DF5}"/>
          </ac:picMkLst>
        </pc:picChg>
        <pc:picChg chg="del">
          <ac:chgData name="Louise Henderson" userId="0b5b6948-a9d5-425b-bea0-bb4b67daec7d" providerId="ADAL" clId="{2636B762-AFCB-47E5-8822-8E4CDB760E2A}" dt="2023-11-23T08:26:16.210" v="1" actId="478"/>
          <ac:picMkLst>
            <pc:docMk/>
            <pc:sldMk cId="2536005913" sldId="1776"/>
            <ac:picMk id="6" creationId="{811F22D5-300E-D1E6-9A94-E7B5049E2A96}"/>
          </ac:picMkLst>
        </pc:picChg>
      </pc:sldChg>
    </pc:docChg>
  </pc:docChgLst>
  <pc:docChgLst>
    <pc:chgData name="Louise Henderson" userId="0b5b6948-a9d5-425b-bea0-bb4b67daec7d" providerId="ADAL" clId="{DA07159E-EFBA-4A74-9502-5F11819D6370}"/>
    <pc:docChg chg="undo redo custSel addSld delSld modSld sldOrd">
      <pc:chgData name="Louise Henderson" userId="0b5b6948-a9d5-425b-bea0-bb4b67daec7d" providerId="ADAL" clId="{DA07159E-EFBA-4A74-9502-5F11819D6370}" dt="2023-05-09T16:51:10.217" v="23873" actId="732"/>
      <pc:docMkLst>
        <pc:docMk/>
      </pc:docMkLst>
      <pc:sldChg chg="modSp mod">
        <pc:chgData name="Louise Henderson" userId="0b5b6948-a9d5-425b-bea0-bb4b67daec7d" providerId="ADAL" clId="{DA07159E-EFBA-4A74-9502-5F11819D6370}" dt="2023-04-21T00:34:15.192" v="18" actId="20577"/>
        <pc:sldMkLst>
          <pc:docMk/>
          <pc:sldMk cId="2728557564" sldId="256"/>
        </pc:sldMkLst>
        <pc:spChg chg="mod">
          <ac:chgData name="Louise Henderson" userId="0b5b6948-a9d5-425b-bea0-bb4b67daec7d" providerId="ADAL" clId="{DA07159E-EFBA-4A74-9502-5F11819D6370}" dt="2023-04-21T00:34:15.192" v="18" actId="20577"/>
          <ac:spMkLst>
            <pc:docMk/>
            <pc:sldMk cId="2728557564" sldId="256"/>
            <ac:spMk id="3" creationId="{6C5F6F5F-6ADB-06BB-06A0-574E78E6CE67}"/>
          </ac:spMkLst>
        </pc:spChg>
      </pc:sldChg>
      <pc:sldChg chg="delSp mod">
        <pc:chgData name="Louise Henderson" userId="0b5b6948-a9d5-425b-bea0-bb4b67daec7d" providerId="ADAL" clId="{DA07159E-EFBA-4A74-9502-5F11819D6370}" dt="2023-04-21T08:42:02.225" v="1958" actId="478"/>
        <pc:sldMkLst>
          <pc:docMk/>
          <pc:sldMk cId="1116110218" sldId="282"/>
        </pc:sldMkLst>
        <pc:spChg chg="del">
          <ac:chgData name="Louise Henderson" userId="0b5b6948-a9d5-425b-bea0-bb4b67daec7d" providerId="ADAL" clId="{DA07159E-EFBA-4A74-9502-5F11819D6370}" dt="2023-04-21T08:42:02.225" v="1958" actId="478"/>
          <ac:spMkLst>
            <pc:docMk/>
            <pc:sldMk cId="1116110218" sldId="282"/>
            <ac:spMk id="2" creationId="{6B5BC75A-8D61-7131-88FD-866CE18052F6}"/>
          </ac:spMkLst>
        </pc:spChg>
      </pc:sldChg>
      <pc:sldChg chg="modSp mod">
        <pc:chgData name="Louise Henderson" userId="0b5b6948-a9d5-425b-bea0-bb4b67daec7d" providerId="ADAL" clId="{DA07159E-EFBA-4A74-9502-5F11819D6370}" dt="2023-04-21T08:26:41.989" v="520" actId="6549"/>
        <pc:sldMkLst>
          <pc:docMk/>
          <pc:sldMk cId="3003048727" sldId="283"/>
        </pc:sldMkLst>
        <pc:spChg chg="mod">
          <ac:chgData name="Louise Henderson" userId="0b5b6948-a9d5-425b-bea0-bb4b67daec7d" providerId="ADAL" clId="{DA07159E-EFBA-4A74-9502-5F11819D6370}" dt="2023-04-21T08:26:41.989" v="520" actId="6549"/>
          <ac:spMkLst>
            <pc:docMk/>
            <pc:sldMk cId="3003048727" sldId="283"/>
            <ac:spMk id="11" creationId="{AEB5EEBA-D5D6-9276-1D67-779D0F2AC0C2}"/>
          </ac:spMkLst>
        </pc:spChg>
      </pc:sldChg>
      <pc:sldChg chg="delSp modSp mod">
        <pc:chgData name="Louise Henderson" userId="0b5b6948-a9d5-425b-bea0-bb4b67daec7d" providerId="ADAL" clId="{DA07159E-EFBA-4A74-9502-5F11819D6370}" dt="2023-05-09T15:53:19.269" v="22307" actId="478"/>
        <pc:sldMkLst>
          <pc:docMk/>
          <pc:sldMk cId="1792747765" sldId="285"/>
        </pc:sldMkLst>
        <pc:spChg chg="mod">
          <ac:chgData name="Louise Henderson" userId="0b5b6948-a9d5-425b-bea0-bb4b67daec7d" providerId="ADAL" clId="{DA07159E-EFBA-4A74-9502-5F11819D6370}" dt="2023-04-26T14:42:24.003" v="3622" actId="1076"/>
          <ac:spMkLst>
            <pc:docMk/>
            <pc:sldMk cId="1792747765" sldId="285"/>
            <ac:spMk id="2" creationId="{0BCEECD5-FEED-4D0C-6D4B-9EB664815D6C}"/>
          </ac:spMkLst>
        </pc:spChg>
        <pc:spChg chg="del">
          <ac:chgData name="Louise Henderson" userId="0b5b6948-a9d5-425b-bea0-bb4b67daec7d" providerId="ADAL" clId="{DA07159E-EFBA-4A74-9502-5F11819D6370}" dt="2023-04-21T08:42:10.222" v="1961" actId="478"/>
          <ac:spMkLst>
            <pc:docMk/>
            <pc:sldMk cId="1792747765" sldId="285"/>
            <ac:spMk id="3" creationId="{BB3D9A12-FF35-4CA9-B28F-338122C35149}"/>
          </ac:spMkLst>
        </pc:spChg>
        <pc:spChg chg="del">
          <ac:chgData name="Louise Henderson" userId="0b5b6948-a9d5-425b-bea0-bb4b67daec7d" providerId="ADAL" clId="{DA07159E-EFBA-4A74-9502-5F11819D6370}" dt="2023-05-09T15:53:19.269" v="22307" actId="478"/>
          <ac:spMkLst>
            <pc:docMk/>
            <pc:sldMk cId="1792747765" sldId="285"/>
            <ac:spMk id="7" creationId="{4B87F5D2-14F9-D468-6DBB-C84846BA9956}"/>
          </ac:spMkLst>
        </pc:spChg>
      </pc:sldChg>
      <pc:sldChg chg="addSp delSp modSp del mod ord modClrScheme chgLayout">
        <pc:chgData name="Louise Henderson" userId="0b5b6948-a9d5-425b-bea0-bb4b67daec7d" providerId="ADAL" clId="{DA07159E-EFBA-4A74-9502-5F11819D6370}" dt="2023-04-24T15:44:48.437" v="3554"/>
        <pc:sldMkLst>
          <pc:docMk/>
          <pc:sldMk cId="0" sldId="287"/>
        </pc:sldMkLst>
        <pc:spChg chg="mod ord">
          <ac:chgData name="Louise Henderson" userId="0b5b6948-a9d5-425b-bea0-bb4b67daec7d" providerId="ADAL" clId="{DA07159E-EFBA-4A74-9502-5F11819D6370}" dt="2023-04-24T15:40:36.120" v="3482" actId="1076"/>
          <ac:spMkLst>
            <pc:docMk/>
            <pc:sldMk cId="0" sldId="287"/>
            <ac:spMk id="3" creationId="{00000000-0000-0000-0000-000000000000}"/>
          </ac:spMkLst>
        </pc:spChg>
        <pc:spChg chg="mod ord">
          <ac:chgData name="Louise Henderson" userId="0b5b6948-a9d5-425b-bea0-bb4b67daec7d" providerId="ADAL" clId="{DA07159E-EFBA-4A74-9502-5F11819D6370}" dt="2023-04-24T15:40:33.746" v="3476" actId="1076"/>
          <ac:spMkLst>
            <pc:docMk/>
            <pc:sldMk cId="0" sldId="287"/>
            <ac:spMk id="4" creationId="{00000000-0000-0000-0000-000000000000}"/>
          </ac:spMkLst>
        </pc:spChg>
        <pc:spChg chg="ord">
          <ac:chgData name="Louise Henderson" userId="0b5b6948-a9d5-425b-bea0-bb4b67daec7d" providerId="ADAL" clId="{DA07159E-EFBA-4A74-9502-5F11819D6370}" dt="2023-04-24T15:40:27.399" v="3473" actId="166"/>
          <ac:spMkLst>
            <pc:docMk/>
            <pc:sldMk cId="0" sldId="287"/>
            <ac:spMk id="7" creationId="{00000000-0000-0000-0000-000000000000}"/>
          </ac:spMkLst>
        </pc:spChg>
        <pc:spChg chg="del mod">
          <ac:chgData name="Louise Henderson" userId="0b5b6948-a9d5-425b-bea0-bb4b67daec7d" providerId="ADAL" clId="{DA07159E-EFBA-4A74-9502-5F11819D6370}" dt="2023-04-24T15:43:17.200" v="3529" actId="478"/>
          <ac:spMkLst>
            <pc:docMk/>
            <pc:sldMk cId="0" sldId="287"/>
            <ac:spMk id="8" creationId="{00000000-0000-0000-0000-000000000000}"/>
          </ac:spMkLst>
        </pc:spChg>
        <pc:spChg chg="del">
          <ac:chgData name="Louise Henderson" userId="0b5b6948-a9d5-425b-bea0-bb4b67daec7d" providerId="ADAL" clId="{DA07159E-EFBA-4A74-9502-5F11819D6370}" dt="2023-04-21T08:42:12.672" v="1962" actId="478"/>
          <ac:spMkLst>
            <pc:docMk/>
            <pc:sldMk cId="0" sldId="287"/>
            <ac:spMk id="9" creationId="{9C81E58E-0700-4836-D209-5B9256F5D5C4}"/>
          </ac:spMkLst>
        </pc:spChg>
        <pc:spChg chg="add del mod ord">
          <ac:chgData name="Louise Henderson" userId="0b5b6948-a9d5-425b-bea0-bb4b67daec7d" providerId="ADAL" clId="{DA07159E-EFBA-4A74-9502-5F11819D6370}" dt="2023-04-24T15:06:59.065" v="3275" actId="700"/>
          <ac:spMkLst>
            <pc:docMk/>
            <pc:sldMk cId="0" sldId="287"/>
            <ac:spMk id="9" creationId="{9F8B0C9A-A68E-4C06-F39B-E97233172285}"/>
          </ac:spMkLst>
        </pc:spChg>
        <pc:spChg chg="mod ord">
          <ac:chgData name="Louise Henderson" userId="0b5b6948-a9d5-425b-bea0-bb4b67daec7d" providerId="ADAL" clId="{DA07159E-EFBA-4A74-9502-5F11819D6370}" dt="2023-04-24T15:06:59.065" v="3275" actId="700"/>
          <ac:spMkLst>
            <pc:docMk/>
            <pc:sldMk cId="0" sldId="287"/>
            <ac:spMk id="10" creationId="{3E487B78-EC50-E680-9392-8EDA61881C6D}"/>
          </ac:spMkLst>
        </pc:spChg>
        <pc:spChg chg="add mod">
          <ac:chgData name="Louise Henderson" userId="0b5b6948-a9d5-425b-bea0-bb4b67daec7d" providerId="ADAL" clId="{DA07159E-EFBA-4A74-9502-5F11819D6370}" dt="2023-04-24T15:42:05.748" v="3495" actId="207"/>
          <ac:spMkLst>
            <pc:docMk/>
            <pc:sldMk cId="0" sldId="287"/>
            <ac:spMk id="11" creationId="{425C9807-4898-209B-233A-052424477F44}"/>
          </ac:spMkLst>
        </pc:spChg>
        <pc:spChg chg="add mod">
          <ac:chgData name="Louise Henderson" userId="0b5b6948-a9d5-425b-bea0-bb4b67daec7d" providerId="ADAL" clId="{DA07159E-EFBA-4A74-9502-5F11819D6370}" dt="2023-04-24T15:42:29.061" v="3510" actId="1076"/>
          <ac:spMkLst>
            <pc:docMk/>
            <pc:sldMk cId="0" sldId="287"/>
            <ac:spMk id="13" creationId="{D04D7A6F-CE1C-81EA-E4F4-8B375BEB1A94}"/>
          </ac:spMkLst>
        </pc:spChg>
        <pc:spChg chg="add mod">
          <ac:chgData name="Louise Henderson" userId="0b5b6948-a9d5-425b-bea0-bb4b67daec7d" providerId="ADAL" clId="{DA07159E-EFBA-4A74-9502-5F11819D6370}" dt="2023-04-24T15:42:41.757" v="3517" actId="20577"/>
          <ac:spMkLst>
            <pc:docMk/>
            <pc:sldMk cId="0" sldId="287"/>
            <ac:spMk id="23" creationId="{E6823FD1-5FBA-5116-A731-8EAECA83A321}"/>
          </ac:spMkLst>
        </pc:spChg>
        <pc:spChg chg="add mod">
          <ac:chgData name="Louise Henderson" userId="0b5b6948-a9d5-425b-bea0-bb4b67daec7d" providerId="ADAL" clId="{DA07159E-EFBA-4A74-9502-5F11819D6370}" dt="2023-04-24T15:43:09.151" v="3527" actId="207"/>
          <ac:spMkLst>
            <pc:docMk/>
            <pc:sldMk cId="0" sldId="287"/>
            <ac:spMk id="24" creationId="{2A10D3B6-4103-085C-B96F-607034189750}"/>
          </ac:spMkLst>
        </pc:spChg>
        <pc:grpChg chg="del mod">
          <ac:chgData name="Louise Henderson" userId="0b5b6948-a9d5-425b-bea0-bb4b67daec7d" providerId="ADAL" clId="{DA07159E-EFBA-4A74-9502-5F11819D6370}" dt="2023-04-24T15:42:48.843" v="3520" actId="1076"/>
          <ac:grpSpMkLst>
            <pc:docMk/>
            <pc:sldMk cId="0" sldId="287"/>
            <ac:grpSpMk id="2" creationId="{00000000-0000-0000-0000-000000000000}"/>
          </ac:grpSpMkLst>
        </pc:grpChg>
        <pc:grpChg chg="del mod">
          <ac:chgData name="Louise Henderson" userId="0b5b6948-a9d5-425b-bea0-bb4b67daec7d" providerId="ADAL" clId="{DA07159E-EFBA-4A74-9502-5F11819D6370}" dt="2023-04-24T15:40:36.923" v="3483" actId="1076"/>
          <ac:grpSpMkLst>
            <pc:docMk/>
            <pc:sldMk cId="0" sldId="287"/>
            <ac:grpSpMk id="12" creationId="{00000000-0000-0000-0000-000000000000}"/>
          </ac:grpSpMkLst>
        </pc:grpChg>
        <pc:picChg chg="add del mod">
          <ac:chgData name="Louise Henderson" userId="0b5b6948-a9d5-425b-bea0-bb4b67daec7d" providerId="ADAL" clId="{DA07159E-EFBA-4A74-9502-5F11819D6370}" dt="2023-04-24T15:40:40.753" v="3484" actId="478"/>
          <ac:picMkLst>
            <pc:docMk/>
            <pc:sldMk cId="0" sldId="287"/>
            <ac:picMk id="9" creationId="{9EA6105B-8A1D-3718-3937-3485FDBBC3EC}"/>
          </ac:picMkLst>
        </pc:picChg>
        <pc:picChg chg="add del mod">
          <ac:chgData name="Louise Henderson" userId="0b5b6948-a9d5-425b-bea0-bb4b67daec7d" providerId="ADAL" clId="{DA07159E-EFBA-4A74-9502-5F11819D6370}" dt="2023-04-24T15:10:58.732" v="3286" actId="478"/>
          <ac:picMkLst>
            <pc:docMk/>
            <pc:sldMk cId="0" sldId="287"/>
            <ac:picMk id="13" creationId="{3C10BDF4-4494-FF48-6080-5D87EA6340F1}"/>
          </ac:picMkLst>
        </pc:picChg>
        <pc:picChg chg="mod">
          <ac:chgData name="Louise Henderson" userId="0b5b6948-a9d5-425b-bea0-bb4b67daec7d" providerId="ADAL" clId="{DA07159E-EFBA-4A74-9502-5F11819D6370}" dt="2023-04-24T15:40:34.467" v="3478" actId="1076"/>
          <ac:picMkLst>
            <pc:docMk/>
            <pc:sldMk cId="0" sldId="287"/>
            <ac:picMk id="14" creationId="{00000000-0000-0000-0000-000000000000}"/>
          </ac:picMkLst>
        </pc:picChg>
        <pc:picChg chg="mod">
          <ac:chgData name="Louise Henderson" userId="0b5b6948-a9d5-425b-bea0-bb4b67daec7d" providerId="ADAL" clId="{DA07159E-EFBA-4A74-9502-5F11819D6370}" dt="2023-04-24T15:40:33.968" v="3477" actId="1076"/>
          <ac:picMkLst>
            <pc:docMk/>
            <pc:sldMk cId="0" sldId="287"/>
            <ac:picMk id="18" creationId="{00000000-0000-0000-0000-000000000000}"/>
          </ac:picMkLst>
        </pc:picChg>
        <pc:picChg chg="mod">
          <ac:chgData name="Louise Henderson" userId="0b5b6948-a9d5-425b-bea0-bb4b67daec7d" providerId="ADAL" clId="{DA07159E-EFBA-4A74-9502-5F11819D6370}" dt="2023-04-24T15:07:10.602" v="3279" actId="1076"/>
          <ac:picMkLst>
            <pc:docMk/>
            <pc:sldMk cId="0" sldId="287"/>
            <ac:picMk id="22" creationId="{DE955BEC-28DE-7CB1-0BED-744138F9DC29}"/>
          </ac:picMkLst>
        </pc:picChg>
        <pc:picChg chg="add mod">
          <ac:chgData name="Louise Henderson" userId="0b5b6948-a9d5-425b-bea0-bb4b67daec7d" providerId="ADAL" clId="{DA07159E-EFBA-4A74-9502-5F11819D6370}" dt="2023-04-24T15:11:46.219" v="3289" actId="1076"/>
          <ac:picMkLst>
            <pc:docMk/>
            <pc:sldMk cId="0" sldId="287"/>
            <ac:picMk id="23" creationId="{31E5DAC2-8D36-89EF-0D56-713AE93C2494}"/>
          </ac:picMkLst>
        </pc:picChg>
      </pc:sldChg>
      <pc:sldChg chg="delSp mod">
        <pc:chgData name="Louise Henderson" userId="0b5b6948-a9d5-425b-bea0-bb4b67daec7d" providerId="ADAL" clId="{DA07159E-EFBA-4A74-9502-5F11819D6370}" dt="2023-04-21T08:42:04.913" v="1959" actId="478"/>
        <pc:sldMkLst>
          <pc:docMk/>
          <pc:sldMk cId="3003399032" sldId="291"/>
        </pc:sldMkLst>
        <pc:spChg chg="del">
          <ac:chgData name="Louise Henderson" userId="0b5b6948-a9d5-425b-bea0-bb4b67daec7d" providerId="ADAL" clId="{DA07159E-EFBA-4A74-9502-5F11819D6370}" dt="2023-04-21T08:42:04.913" v="1959" actId="478"/>
          <ac:spMkLst>
            <pc:docMk/>
            <pc:sldMk cId="3003399032" sldId="291"/>
            <ac:spMk id="7" creationId="{F62D79E1-989F-B6E6-20A6-01C94BDC343E}"/>
          </ac:spMkLst>
        </pc:spChg>
      </pc:sldChg>
      <pc:sldChg chg="addSp delSp modSp mod setBg modClrScheme delCm chgLayout">
        <pc:chgData name="Louise Henderson" userId="0b5b6948-a9d5-425b-bea0-bb4b67daec7d" providerId="ADAL" clId="{DA07159E-EFBA-4A74-9502-5F11819D6370}" dt="2023-04-26T14:42:17.640" v="3621" actId="20577"/>
        <pc:sldMkLst>
          <pc:docMk/>
          <pc:sldMk cId="3082305259" sldId="293"/>
        </pc:sldMkLst>
        <pc:spChg chg="del mod ord">
          <ac:chgData name="Louise Henderson" userId="0b5b6948-a9d5-425b-bea0-bb4b67daec7d" providerId="ADAL" clId="{DA07159E-EFBA-4A74-9502-5F11819D6370}" dt="2023-04-24T14:38:49.647" v="2006" actId="478"/>
          <ac:spMkLst>
            <pc:docMk/>
            <pc:sldMk cId="3082305259" sldId="293"/>
            <ac:spMk id="2" creationId="{77CFC601-FF45-BE04-90C9-E1F3591BD823}"/>
          </ac:spMkLst>
        </pc:spChg>
        <pc:spChg chg="add del mod">
          <ac:chgData name="Louise Henderson" userId="0b5b6948-a9d5-425b-bea0-bb4b67daec7d" providerId="ADAL" clId="{DA07159E-EFBA-4A74-9502-5F11819D6370}" dt="2023-04-24T14:38:54.248" v="2007"/>
          <ac:spMkLst>
            <pc:docMk/>
            <pc:sldMk cId="3082305259" sldId="293"/>
            <ac:spMk id="4" creationId="{D110DE2B-095C-502F-34F8-8FC0DA386217}"/>
          </ac:spMkLst>
        </pc:spChg>
        <pc:spChg chg="add mod">
          <ac:chgData name="Louise Henderson" userId="0b5b6948-a9d5-425b-bea0-bb4b67daec7d" providerId="ADAL" clId="{DA07159E-EFBA-4A74-9502-5F11819D6370}" dt="2023-04-24T15:12:53.474" v="3300" actId="14100"/>
          <ac:spMkLst>
            <pc:docMk/>
            <pc:sldMk cId="3082305259" sldId="293"/>
            <ac:spMk id="5" creationId="{2A23EEDC-513E-E684-23AA-5677953B3755}"/>
          </ac:spMkLst>
        </pc:spChg>
        <pc:spChg chg="del">
          <ac:chgData name="Louise Henderson" userId="0b5b6948-a9d5-425b-bea0-bb4b67daec7d" providerId="ADAL" clId="{DA07159E-EFBA-4A74-9502-5F11819D6370}" dt="2023-04-21T08:42:07.736" v="1960" actId="478"/>
          <ac:spMkLst>
            <pc:docMk/>
            <pc:sldMk cId="3082305259" sldId="293"/>
            <ac:spMk id="7" creationId="{F62D79E1-989F-B6E6-20A6-01C94BDC343E}"/>
          </ac:spMkLst>
        </pc:spChg>
        <pc:spChg chg="add del mod">
          <ac:chgData name="Louise Henderson" userId="0b5b6948-a9d5-425b-bea0-bb4b67daec7d" providerId="ADAL" clId="{DA07159E-EFBA-4A74-9502-5F11819D6370}" dt="2023-04-24T14:42:17.212" v="2067" actId="478"/>
          <ac:spMkLst>
            <pc:docMk/>
            <pc:sldMk cId="3082305259" sldId="293"/>
            <ac:spMk id="8" creationId="{C88D0B8D-F310-280C-E4EE-E503B6A0814D}"/>
          </ac:spMkLst>
        </pc:spChg>
        <pc:spChg chg="del mod ord">
          <ac:chgData name="Louise Henderson" userId="0b5b6948-a9d5-425b-bea0-bb4b67daec7d" providerId="ADAL" clId="{DA07159E-EFBA-4A74-9502-5F11819D6370}" dt="2023-04-24T14:38:49.647" v="2006" actId="478"/>
          <ac:spMkLst>
            <pc:docMk/>
            <pc:sldMk cId="3082305259" sldId="293"/>
            <ac:spMk id="9" creationId="{E7B7227D-01FA-C5F1-9EF2-DDC1F5F5A446}"/>
          </ac:spMkLst>
        </pc:spChg>
        <pc:spChg chg="del mod ord">
          <ac:chgData name="Louise Henderson" userId="0b5b6948-a9d5-425b-bea0-bb4b67daec7d" providerId="ADAL" clId="{DA07159E-EFBA-4A74-9502-5F11819D6370}" dt="2023-04-24T14:38:49.647" v="2006" actId="478"/>
          <ac:spMkLst>
            <pc:docMk/>
            <pc:sldMk cId="3082305259" sldId="293"/>
            <ac:spMk id="11" creationId="{042B23AF-8B05-328C-199A-5946A6119B01}"/>
          </ac:spMkLst>
        </pc:spChg>
        <pc:spChg chg="add mod">
          <ac:chgData name="Louise Henderson" userId="0b5b6948-a9d5-425b-bea0-bb4b67daec7d" providerId="ADAL" clId="{DA07159E-EFBA-4A74-9502-5F11819D6370}" dt="2023-04-26T14:42:17.640" v="3621" actId="20577"/>
          <ac:spMkLst>
            <pc:docMk/>
            <pc:sldMk cId="3082305259" sldId="293"/>
            <ac:spMk id="14" creationId="{9BE08DFD-FE47-DFDE-07DB-A712E16661FC}"/>
          </ac:spMkLst>
        </pc:spChg>
        <pc:spChg chg="add del mod">
          <ac:chgData name="Louise Henderson" userId="0b5b6948-a9d5-425b-bea0-bb4b67daec7d" providerId="ADAL" clId="{DA07159E-EFBA-4A74-9502-5F11819D6370}" dt="2023-04-24T15:04:13.617" v="3254" actId="478"/>
          <ac:spMkLst>
            <pc:docMk/>
            <pc:sldMk cId="3082305259" sldId="293"/>
            <ac:spMk id="15" creationId="{ADC87A3A-CFB4-3A4E-4931-76402E466E71}"/>
          </ac:spMkLst>
        </pc:spChg>
        <pc:picChg chg="add mod">
          <ac:chgData name="Louise Henderson" userId="0b5b6948-a9d5-425b-bea0-bb4b67daec7d" providerId="ADAL" clId="{DA07159E-EFBA-4A74-9502-5F11819D6370}" dt="2023-04-24T15:12:59.707" v="3302" actId="14100"/>
          <ac:picMkLst>
            <pc:docMk/>
            <pc:sldMk cId="3082305259" sldId="293"/>
            <ac:picMk id="6" creationId="{811F22D5-300E-D1E6-9A94-E7B5049E2A96}"/>
          </ac:picMkLst>
        </pc:picChg>
        <pc:picChg chg="add del mod modCrop">
          <ac:chgData name="Louise Henderson" userId="0b5b6948-a9d5-425b-bea0-bb4b67daec7d" providerId="ADAL" clId="{DA07159E-EFBA-4A74-9502-5F11819D6370}" dt="2023-04-24T14:47:42.994" v="2106" actId="21"/>
          <ac:picMkLst>
            <pc:docMk/>
            <pc:sldMk cId="3082305259" sldId="293"/>
            <ac:picMk id="12" creationId="{0F46BDA9-EC50-F8B6-D6AA-3B53D8763181}"/>
          </ac:picMkLst>
        </pc:picChg>
        <pc:extLst>
          <p:ext xmlns:p="http://schemas.openxmlformats.org/presentationml/2006/main" uri="{D6D511B9-2390-475A-947B-AFAB55BFBCF1}">
            <pc226:cmChg xmlns:pc226="http://schemas.microsoft.com/office/powerpoint/2022/06/main/command" chg="del">
              <pc226:chgData name="Louise Henderson" userId="0b5b6948-a9d5-425b-bea0-bb4b67daec7d" providerId="ADAL" clId="{DA07159E-EFBA-4A74-9502-5F11819D6370}" dt="2023-04-25T14:09:23.207" v="3557"/>
              <pc2:cmMkLst xmlns:pc2="http://schemas.microsoft.com/office/powerpoint/2019/9/main/command">
                <pc:docMk/>
                <pc:sldMk cId="3082305259" sldId="293"/>
                <pc2:cmMk id="{C009FE8D-5D9A-46D2-ABD9-CE1625B7282A}"/>
              </pc2:cmMkLst>
            </pc226:cmChg>
          </p:ext>
        </pc:extLst>
      </pc:sldChg>
      <pc:sldChg chg="addSp delSp modSp mod chgLayout">
        <pc:chgData name="Louise Henderson" userId="0b5b6948-a9d5-425b-bea0-bb4b67daec7d" providerId="ADAL" clId="{DA07159E-EFBA-4A74-9502-5F11819D6370}" dt="2023-04-24T15:16:14.111" v="3423" actId="14100"/>
        <pc:sldMkLst>
          <pc:docMk/>
          <pc:sldMk cId="4167176447" sldId="294"/>
        </pc:sldMkLst>
        <pc:spChg chg="mod ord">
          <ac:chgData name="Louise Henderson" userId="0b5b6948-a9d5-425b-bea0-bb4b67daec7d" providerId="ADAL" clId="{DA07159E-EFBA-4A74-9502-5F11819D6370}" dt="2023-04-24T15:14:13.806" v="3311" actId="700"/>
          <ac:spMkLst>
            <pc:docMk/>
            <pc:sldMk cId="4167176447" sldId="294"/>
            <ac:spMk id="2" creationId="{E42BFA33-5AF1-3B76-C679-C01F104A56F7}"/>
          </ac:spMkLst>
        </pc:spChg>
        <pc:spChg chg="mod ord">
          <ac:chgData name="Louise Henderson" userId="0b5b6948-a9d5-425b-bea0-bb4b67daec7d" providerId="ADAL" clId="{DA07159E-EFBA-4A74-9502-5F11819D6370}" dt="2023-04-24T15:14:13.806" v="3311" actId="700"/>
          <ac:spMkLst>
            <pc:docMk/>
            <pc:sldMk cId="4167176447" sldId="294"/>
            <ac:spMk id="3" creationId="{F229C22B-3948-50DA-C424-BC855A9E645D}"/>
          </ac:spMkLst>
        </pc:spChg>
        <pc:spChg chg="mod ord">
          <ac:chgData name="Louise Henderson" userId="0b5b6948-a9d5-425b-bea0-bb4b67daec7d" providerId="ADAL" clId="{DA07159E-EFBA-4A74-9502-5F11819D6370}" dt="2023-04-24T15:14:13.806" v="3311" actId="700"/>
          <ac:spMkLst>
            <pc:docMk/>
            <pc:sldMk cId="4167176447" sldId="294"/>
            <ac:spMk id="4" creationId="{9EFA0462-5E57-EBC4-CA7A-1D8028925400}"/>
          </ac:spMkLst>
        </pc:spChg>
        <pc:spChg chg="add mod ord">
          <ac:chgData name="Louise Henderson" userId="0b5b6948-a9d5-425b-bea0-bb4b67daec7d" providerId="ADAL" clId="{DA07159E-EFBA-4A74-9502-5F11819D6370}" dt="2023-04-24T15:16:14.111" v="3423" actId="14100"/>
          <ac:spMkLst>
            <pc:docMk/>
            <pc:sldMk cId="4167176447" sldId="294"/>
            <ac:spMk id="5" creationId="{1F79DD91-64F3-5B63-9FC1-92831DA5DB3D}"/>
          </ac:spMkLst>
        </pc:spChg>
        <pc:spChg chg="add del mod ord">
          <ac:chgData name="Louise Henderson" userId="0b5b6948-a9d5-425b-bea0-bb4b67daec7d" providerId="ADAL" clId="{DA07159E-EFBA-4A74-9502-5F11819D6370}" dt="2023-04-24T15:14:22.032" v="3314" actId="478"/>
          <ac:spMkLst>
            <pc:docMk/>
            <pc:sldMk cId="4167176447" sldId="294"/>
            <ac:spMk id="6" creationId="{91A8A4C1-A1C0-FD01-0FBA-6A56790376DE}"/>
          </ac:spMkLst>
        </pc:spChg>
        <pc:spChg chg="add mod">
          <ac:chgData name="Louise Henderson" userId="0b5b6948-a9d5-425b-bea0-bb4b67daec7d" providerId="ADAL" clId="{DA07159E-EFBA-4A74-9502-5F11819D6370}" dt="2023-04-24T15:14:38.884" v="3321" actId="1076"/>
          <ac:spMkLst>
            <pc:docMk/>
            <pc:sldMk cId="4167176447" sldId="294"/>
            <ac:spMk id="8" creationId="{3BC41590-ADB1-A03D-4F86-1A1A98E5BD69}"/>
          </ac:spMkLst>
        </pc:spChg>
        <pc:spChg chg="mod ord">
          <ac:chgData name="Louise Henderson" userId="0b5b6948-a9d5-425b-bea0-bb4b67daec7d" providerId="ADAL" clId="{DA07159E-EFBA-4A74-9502-5F11819D6370}" dt="2023-04-24T15:15:57.489" v="3421" actId="207"/>
          <ac:spMkLst>
            <pc:docMk/>
            <pc:sldMk cId="4167176447" sldId="294"/>
            <ac:spMk id="19" creationId="{168F7471-8C17-70EF-22A2-D6C5647A2912}"/>
          </ac:spMkLst>
        </pc:spChg>
        <pc:spChg chg="mod ord">
          <ac:chgData name="Louise Henderson" userId="0b5b6948-a9d5-425b-bea0-bb4b67daec7d" providerId="ADAL" clId="{DA07159E-EFBA-4A74-9502-5F11819D6370}" dt="2023-04-24T15:15:41.891" v="3419" actId="113"/>
          <ac:spMkLst>
            <pc:docMk/>
            <pc:sldMk cId="4167176447" sldId="294"/>
            <ac:spMk id="20" creationId="{3E2258AF-38EF-6D0B-1A2C-644A86B4B903}"/>
          </ac:spMkLst>
        </pc:spChg>
        <pc:spChg chg="mod ord">
          <ac:chgData name="Louise Henderson" userId="0b5b6948-a9d5-425b-bea0-bb4b67daec7d" providerId="ADAL" clId="{DA07159E-EFBA-4A74-9502-5F11819D6370}" dt="2023-04-24T15:15:39.639" v="3418" actId="113"/>
          <ac:spMkLst>
            <pc:docMk/>
            <pc:sldMk cId="4167176447" sldId="294"/>
            <ac:spMk id="21" creationId="{214EE0AB-4163-A87D-3648-5DA18A1A303F}"/>
          </ac:spMkLst>
        </pc:spChg>
        <pc:spChg chg="mod ord">
          <ac:chgData name="Louise Henderson" userId="0b5b6948-a9d5-425b-bea0-bb4b67daec7d" providerId="ADAL" clId="{DA07159E-EFBA-4A74-9502-5F11819D6370}" dt="2023-04-24T15:15:36.833" v="3417" actId="113"/>
          <ac:spMkLst>
            <pc:docMk/>
            <pc:sldMk cId="4167176447" sldId="294"/>
            <ac:spMk id="22" creationId="{37CB4946-D8E4-9521-32D5-F3114BB54732}"/>
          </ac:spMkLst>
        </pc:spChg>
        <pc:picChg chg="add mod">
          <ac:chgData name="Louise Henderson" userId="0b5b6948-a9d5-425b-bea0-bb4b67daec7d" providerId="ADAL" clId="{DA07159E-EFBA-4A74-9502-5F11819D6370}" dt="2023-04-24T15:14:28.522" v="3318" actId="1076"/>
          <ac:picMkLst>
            <pc:docMk/>
            <pc:sldMk cId="4167176447" sldId="294"/>
            <ac:picMk id="7" creationId="{841282C6-004C-A320-3E86-C5D322A592AA}"/>
          </ac:picMkLst>
        </pc:picChg>
        <pc:picChg chg="mod ord modCrop">
          <ac:chgData name="Louise Henderson" userId="0b5b6948-a9d5-425b-bea0-bb4b67daec7d" providerId="ADAL" clId="{DA07159E-EFBA-4A74-9502-5F11819D6370}" dt="2023-04-24T15:14:13.806" v="3311" actId="700"/>
          <ac:picMkLst>
            <pc:docMk/>
            <pc:sldMk cId="4167176447" sldId="294"/>
            <ac:picMk id="29" creationId="{25A15A93-3D3C-289E-7003-E538FF46E994}"/>
          </ac:picMkLst>
        </pc:picChg>
        <pc:picChg chg="mod ord modCrop">
          <ac:chgData name="Louise Henderson" userId="0b5b6948-a9d5-425b-bea0-bb4b67daec7d" providerId="ADAL" clId="{DA07159E-EFBA-4A74-9502-5F11819D6370}" dt="2023-04-24T15:14:13.806" v="3311" actId="700"/>
          <ac:picMkLst>
            <pc:docMk/>
            <pc:sldMk cId="4167176447" sldId="294"/>
            <ac:picMk id="33" creationId="{7B3F08F0-A72E-533F-BE8B-E895ED5C11FE}"/>
          </ac:picMkLst>
        </pc:picChg>
        <pc:picChg chg="mod ord modCrop">
          <ac:chgData name="Louise Henderson" userId="0b5b6948-a9d5-425b-bea0-bb4b67daec7d" providerId="ADAL" clId="{DA07159E-EFBA-4A74-9502-5F11819D6370}" dt="2023-04-24T15:14:13.806" v="3311" actId="700"/>
          <ac:picMkLst>
            <pc:docMk/>
            <pc:sldMk cId="4167176447" sldId="294"/>
            <ac:picMk id="35" creationId="{5C65B548-D540-9E90-3144-76568E34241C}"/>
          </ac:picMkLst>
        </pc:picChg>
      </pc:sldChg>
      <pc:sldChg chg="delSp modSp del mod">
        <pc:chgData name="Louise Henderson" userId="0b5b6948-a9d5-425b-bea0-bb4b67daec7d" providerId="ADAL" clId="{DA07159E-EFBA-4A74-9502-5F11819D6370}" dt="2023-04-24T15:15:31.900" v="3416" actId="47"/>
        <pc:sldMkLst>
          <pc:docMk/>
          <pc:sldMk cId="2081811310" sldId="295"/>
        </pc:sldMkLst>
        <pc:spChg chg="del">
          <ac:chgData name="Louise Henderson" userId="0b5b6948-a9d5-425b-bea0-bb4b67daec7d" providerId="ADAL" clId="{DA07159E-EFBA-4A74-9502-5F11819D6370}" dt="2023-04-24T15:14:32.398" v="3319" actId="21"/>
          <ac:spMkLst>
            <pc:docMk/>
            <pc:sldMk cId="2081811310" sldId="295"/>
            <ac:spMk id="39" creationId="{358FFFE4-0735-1250-CB1A-803EC8AD2738}"/>
          </ac:spMkLst>
        </pc:spChg>
        <pc:spChg chg="mod">
          <ac:chgData name="Louise Henderson" userId="0b5b6948-a9d5-425b-bea0-bb4b67daec7d" providerId="ADAL" clId="{DA07159E-EFBA-4A74-9502-5F11819D6370}" dt="2023-04-21T00:34:22.255" v="25" actId="20577"/>
          <ac:spMkLst>
            <pc:docMk/>
            <pc:sldMk cId="2081811310" sldId="295"/>
            <ac:spMk id="48" creationId="{FB60B18B-4986-1602-9D65-37466CC9F147}"/>
          </ac:spMkLst>
        </pc:spChg>
        <pc:picChg chg="del mod">
          <ac:chgData name="Louise Henderson" userId="0b5b6948-a9d5-425b-bea0-bb4b67daec7d" providerId="ADAL" clId="{DA07159E-EFBA-4A74-9502-5F11819D6370}" dt="2023-04-24T15:14:18.613" v="3313" actId="21"/>
          <ac:picMkLst>
            <pc:docMk/>
            <pc:sldMk cId="2081811310" sldId="295"/>
            <ac:picMk id="38" creationId="{F52C99B5-5978-925D-FE28-22A7A144F760}"/>
          </ac:picMkLst>
        </pc:picChg>
      </pc:sldChg>
      <pc:sldChg chg="modSp mod addCm delCm">
        <pc:chgData name="Louise Henderson" userId="0b5b6948-a9d5-425b-bea0-bb4b67daec7d" providerId="ADAL" clId="{DA07159E-EFBA-4A74-9502-5F11819D6370}" dt="2023-04-26T17:35:30.782" v="11369" actId="207"/>
        <pc:sldMkLst>
          <pc:docMk/>
          <pc:sldMk cId="1760108732" sldId="298"/>
        </pc:sldMkLst>
        <pc:spChg chg="mod">
          <ac:chgData name="Louise Henderson" userId="0b5b6948-a9d5-425b-bea0-bb4b67daec7d" providerId="ADAL" clId="{DA07159E-EFBA-4A74-9502-5F11819D6370}" dt="2023-04-26T17:35:30.782" v="11369" actId="207"/>
          <ac:spMkLst>
            <pc:docMk/>
            <pc:sldMk cId="1760108732" sldId="298"/>
            <ac:spMk id="26" creationId="{1B8D39F1-3C6B-65E8-69F7-14456C7D4676}"/>
          </ac:spMkLst>
        </pc:spChg>
        <pc:spChg chg="mod">
          <ac:chgData name="Louise Henderson" userId="0b5b6948-a9d5-425b-bea0-bb4b67daec7d" providerId="ADAL" clId="{DA07159E-EFBA-4A74-9502-5F11819D6370}" dt="2023-04-26T17:35:11.396" v="11366" actId="207"/>
          <ac:spMkLst>
            <pc:docMk/>
            <pc:sldMk cId="1760108732" sldId="298"/>
            <ac:spMk id="34" creationId="{6C136986-6037-F48D-738E-85EC872A18D4}"/>
          </ac:spMkLst>
        </pc:spChg>
        <pc:spChg chg="mod">
          <ac:chgData name="Louise Henderson" userId="0b5b6948-a9d5-425b-bea0-bb4b67daec7d" providerId="ADAL" clId="{DA07159E-EFBA-4A74-9502-5F11819D6370}" dt="2023-04-26T17:35:23.858" v="11367" actId="207"/>
          <ac:spMkLst>
            <pc:docMk/>
            <pc:sldMk cId="1760108732" sldId="298"/>
            <ac:spMk id="37" creationId="{1BAAFE87-A084-195B-08C4-8F6870136D55}"/>
          </ac:spMkLst>
        </pc:spChg>
        <pc:spChg chg="mod">
          <ac:chgData name="Louise Henderson" userId="0b5b6948-a9d5-425b-bea0-bb4b67daec7d" providerId="ADAL" clId="{DA07159E-EFBA-4A74-9502-5F11819D6370}" dt="2023-04-26T17:35:27.872" v="11368" actId="207"/>
          <ac:spMkLst>
            <pc:docMk/>
            <pc:sldMk cId="1760108732" sldId="298"/>
            <ac:spMk id="39" creationId="{5A6D36CF-1221-8660-3D6A-FD5ADE398B1E}"/>
          </ac:spMkLst>
        </pc:spChg>
        <pc:extLst>
          <p:ext xmlns:p="http://schemas.openxmlformats.org/presentationml/2006/main" uri="{D6D511B9-2390-475A-947B-AFAB55BFBCF1}">
            <pc226:cmChg xmlns:pc226="http://schemas.microsoft.com/office/powerpoint/2022/06/main/command" chg="add del">
              <pc226:chgData name="Louise Henderson" userId="0b5b6948-a9d5-425b-bea0-bb4b67daec7d" providerId="ADAL" clId="{DA07159E-EFBA-4A74-9502-5F11819D6370}" dt="2023-04-24T15:37:48.749" v="3459"/>
              <pc2:cmMkLst xmlns:pc2="http://schemas.microsoft.com/office/powerpoint/2019/9/main/command">
                <pc:docMk/>
                <pc:sldMk cId="1760108732" sldId="298"/>
                <pc2:cmMk id="{06B72419-E41F-49C0-9CDF-856EB2D47F5E}"/>
              </pc2:cmMkLst>
            </pc226:cmChg>
          </p:ext>
        </pc:extLst>
      </pc:sldChg>
      <pc:sldChg chg="delSp modSp del mod">
        <pc:chgData name="Louise Henderson" userId="0b5b6948-a9d5-425b-bea0-bb4b67daec7d" providerId="ADAL" clId="{DA07159E-EFBA-4A74-9502-5F11819D6370}" dt="2023-05-09T16:16:13.087" v="23586" actId="47"/>
        <pc:sldMkLst>
          <pc:docMk/>
          <pc:sldMk cId="1024723446" sldId="299"/>
        </pc:sldMkLst>
        <pc:spChg chg="del">
          <ac:chgData name="Louise Henderson" userId="0b5b6948-a9d5-425b-bea0-bb4b67daec7d" providerId="ADAL" clId="{DA07159E-EFBA-4A74-9502-5F11819D6370}" dt="2023-04-21T00:36:32.632" v="163" actId="478"/>
          <ac:spMkLst>
            <pc:docMk/>
            <pc:sldMk cId="1024723446" sldId="299"/>
            <ac:spMk id="33" creationId="{DC71F855-4F44-5774-724F-47E647614BB0}"/>
          </ac:spMkLst>
        </pc:spChg>
        <pc:graphicFrameChg chg="modGraphic">
          <ac:chgData name="Louise Henderson" userId="0b5b6948-a9d5-425b-bea0-bb4b67daec7d" providerId="ADAL" clId="{DA07159E-EFBA-4A74-9502-5F11819D6370}" dt="2023-04-21T00:37:02.843" v="206" actId="20577"/>
          <ac:graphicFrameMkLst>
            <pc:docMk/>
            <pc:sldMk cId="1024723446" sldId="299"/>
            <ac:graphicFrameMk id="29" creationId="{F1FA1E82-40A5-DDCB-B230-541F0DD50CCA}"/>
          </ac:graphicFrameMkLst>
        </pc:graphicFrameChg>
      </pc:sldChg>
      <pc:sldChg chg="addSp delSp modSp mod">
        <pc:chgData name="Louise Henderson" userId="0b5b6948-a9d5-425b-bea0-bb4b67daec7d" providerId="ADAL" clId="{DA07159E-EFBA-4A74-9502-5F11819D6370}" dt="2023-05-09T16:33:47.019" v="23869" actId="1076"/>
        <pc:sldMkLst>
          <pc:docMk/>
          <pc:sldMk cId="384830967" sldId="300"/>
        </pc:sldMkLst>
        <pc:spChg chg="mod">
          <ac:chgData name="Louise Henderson" userId="0b5b6948-a9d5-425b-bea0-bb4b67daec7d" providerId="ADAL" clId="{DA07159E-EFBA-4A74-9502-5F11819D6370}" dt="2023-05-09T16:15:59.065" v="23584" actId="20577"/>
          <ac:spMkLst>
            <pc:docMk/>
            <pc:sldMk cId="384830967" sldId="300"/>
            <ac:spMk id="4" creationId="{9EFA0462-5E57-EBC4-CA7A-1D8028925400}"/>
          </ac:spMkLst>
        </pc:spChg>
        <pc:spChg chg="del">
          <ac:chgData name="Louise Henderson" userId="0b5b6948-a9d5-425b-bea0-bb4b67daec7d" providerId="ADAL" clId="{DA07159E-EFBA-4A74-9502-5F11819D6370}" dt="2023-05-09T16:13:34.016" v="23419" actId="478"/>
          <ac:spMkLst>
            <pc:docMk/>
            <pc:sldMk cId="384830967" sldId="300"/>
            <ac:spMk id="5" creationId="{CB4383F6-0C76-A93B-71B6-C5F186694AAE}"/>
          </ac:spMkLst>
        </pc:spChg>
        <pc:spChg chg="mod">
          <ac:chgData name="Louise Henderson" userId="0b5b6948-a9d5-425b-bea0-bb4b67daec7d" providerId="ADAL" clId="{DA07159E-EFBA-4A74-9502-5F11819D6370}" dt="2023-05-09T16:14:09.481" v="23464" actId="20577"/>
          <ac:spMkLst>
            <pc:docMk/>
            <pc:sldMk cId="384830967" sldId="300"/>
            <ac:spMk id="19" creationId="{168F7471-8C17-70EF-22A2-D6C5647A2912}"/>
          </ac:spMkLst>
        </pc:spChg>
        <pc:spChg chg="del">
          <ac:chgData name="Louise Henderson" userId="0b5b6948-a9d5-425b-bea0-bb4b67daec7d" providerId="ADAL" clId="{DA07159E-EFBA-4A74-9502-5F11819D6370}" dt="2023-05-09T16:12:04.015" v="23387" actId="478"/>
          <ac:spMkLst>
            <pc:docMk/>
            <pc:sldMk cId="384830967" sldId="300"/>
            <ac:spMk id="34" creationId="{6C136986-6037-F48D-738E-85EC872A18D4}"/>
          </ac:spMkLst>
        </pc:spChg>
        <pc:graphicFrameChg chg="add mod modGraphic">
          <ac:chgData name="Louise Henderson" userId="0b5b6948-a9d5-425b-bea0-bb4b67daec7d" providerId="ADAL" clId="{DA07159E-EFBA-4A74-9502-5F11819D6370}" dt="2023-05-09T16:33:47.019" v="23869" actId="1076"/>
          <ac:graphicFrameMkLst>
            <pc:docMk/>
            <pc:sldMk cId="384830967" sldId="300"/>
            <ac:graphicFrameMk id="6" creationId="{E327AB3B-2C3E-12C6-6C03-39F7F54C1A0A}"/>
          </ac:graphicFrameMkLst>
        </pc:graphicFrameChg>
        <pc:graphicFrameChg chg="mod modGraphic">
          <ac:chgData name="Louise Henderson" userId="0b5b6948-a9d5-425b-bea0-bb4b67daec7d" providerId="ADAL" clId="{DA07159E-EFBA-4A74-9502-5F11819D6370}" dt="2023-05-09T16:33:40.518" v="23868" actId="1076"/>
          <ac:graphicFrameMkLst>
            <pc:docMk/>
            <pc:sldMk cId="384830967" sldId="300"/>
            <ac:graphicFrameMk id="15" creationId="{D0367C00-7149-118C-91F2-41FC4575FEC8}"/>
          </ac:graphicFrameMkLst>
        </pc:graphicFrameChg>
      </pc:sldChg>
      <pc:sldChg chg="addSp delSp modSp mod">
        <pc:chgData name="Louise Henderson" userId="0b5b6948-a9d5-425b-bea0-bb4b67daec7d" providerId="ADAL" clId="{DA07159E-EFBA-4A74-9502-5F11819D6370}" dt="2023-05-09T16:27:23.357" v="23774" actId="1076"/>
        <pc:sldMkLst>
          <pc:docMk/>
          <pc:sldMk cId="92941195" sldId="1763"/>
        </pc:sldMkLst>
        <pc:spChg chg="add mod">
          <ac:chgData name="Louise Henderson" userId="0b5b6948-a9d5-425b-bea0-bb4b67daec7d" providerId="ADAL" clId="{DA07159E-EFBA-4A74-9502-5F11819D6370}" dt="2023-05-09T16:27:16.973" v="23773" actId="1076"/>
          <ac:spMkLst>
            <pc:docMk/>
            <pc:sldMk cId="92941195" sldId="1763"/>
            <ac:spMk id="4" creationId="{79BD71FE-B9C0-5D44-EE0D-6400CFA8FC42}"/>
          </ac:spMkLst>
        </pc:spChg>
        <pc:spChg chg="del">
          <ac:chgData name="Louise Henderson" userId="0b5b6948-a9d5-425b-bea0-bb4b67daec7d" providerId="ADAL" clId="{DA07159E-EFBA-4A74-9502-5F11819D6370}" dt="2023-05-09T16:24:54.884" v="23752" actId="478"/>
          <ac:spMkLst>
            <pc:docMk/>
            <pc:sldMk cId="92941195" sldId="1763"/>
            <ac:spMk id="14" creationId="{58FCDC2F-FF25-2044-699E-B24044B81D78}"/>
          </ac:spMkLst>
        </pc:spChg>
        <pc:spChg chg="mod">
          <ac:chgData name="Louise Henderson" userId="0b5b6948-a9d5-425b-bea0-bb4b67daec7d" providerId="ADAL" clId="{DA07159E-EFBA-4A74-9502-5F11819D6370}" dt="2023-05-09T16:25:03.339" v="23753" actId="1076"/>
          <ac:spMkLst>
            <pc:docMk/>
            <pc:sldMk cId="92941195" sldId="1763"/>
            <ac:spMk id="18" creationId="{A1C7EACA-B60B-6B51-748D-D2ED0B19A801}"/>
          </ac:spMkLst>
        </pc:spChg>
        <pc:spChg chg="mod">
          <ac:chgData name="Louise Henderson" userId="0b5b6948-a9d5-425b-bea0-bb4b67daec7d" providerId="ADAL" clId="{DA07159E-EFBA-4A74-9502-5F11819D6370}" dt="2023-05-09T16:25:12.132" v="23754" actId="1076"/>
          <ac:spMkLst>
            <pc:docMk/>
            <pc:sldMk cId="92941195" sldId="1763"/>
            <ac:spMk id="19" creationId="{FD5BE729-C149-1275-B09C-9F313AAA1599}"/>
          </ac:spMkLst>
        </pc:spChg>
        <pc:spChg chg="mod">
          <ac:chgData name="Louise Henderson" userId="0b5b6948-a9d5-425b-bea0-bb4b67daec7d" providerId="ADAL" clId="{DA07159E-EFBA-4A74-9502-5F11819D6370}" dt="2023-05-09T16:27:23.357" v="23774" actId="1076"/>
          <ac:spMkLst>
            <pc:docMk/>
            <pc:sldMk cId="92941195" sldId="1763"/>
            <ac:spMk id="20" creationId="{616A0971-CAD8-18CB-7B29-A4CE3BE9C223}"/>
          </ac:spMkLst>
        </pc:spChg>
        <pc:graphicFrameChg chg="mod">
          <ac:chgData name="Louise Henderson" userId="0b5b6948-a9d5-425b-bea0-bb4b67daec7d" providerId="ADAL" clId="{DA07159E-EFBA-4A74-9502-5F11819D6370}" dt="2023-05-09T16:26:51.775" v="23772" actId="208"/>
          <ac:graphicFrameMkLst>
            <pc:docMk/>
            <pc:sldMk cId="92941195" sldId="1763"/>
            <ac:graphicFrameMk id="16" creationId="{FAF4BC0E-7663-4D3F-B800-923D1B81E70C}"/>
          </ac:graphicFrameMkLst>
        </pc:graphicFrameChg>
      </pc:sldChg>
      <pc:sldChg chg="addSp delSp modSp mod">
        <pc:chgData name="Louise Henderson" userId="0b5b6948-a9d5-425b-bea0-bb4b67daec7d" providerId="ADAL" clId="{DA07159E-EFBA-4A74-9502-5F11819D6370}" dt="2023-05-09T16:32:21.758" v="23844" actId="27918"/>
        <pc:sldMkLst>
          <pc:docMk/>
          <pc:sldMk cId="2887643937" sldId="1765"/>
        </pc:sldMkLst>
        <pc:spChg chg="add mod">
          <ac:chgData name="Louise Henderson" userId="0b5b6948-a9d5-425b-bea0-bb4b67daec7d" providerId="ADAL" clId="{DA07159E-EFBA-4A74-9502-5F11819D6370}" dt="2023-05-09T16:32:07.486" v="23840" actId="1076"/>
          <ac:spMkLst>
            <pc:docMk/>
            <pc:sldMk cId="2887643937" sldId="1765"/>
            <ac:spMk id="6" creationId="{50558196-E214-14BB-0F3A-5140494D11D1}"/>
          </ac:spMkLst>
        </pc:spChg>
        <pc:spChg chg="mod">
          <ac:chgData name="Louise Henderson" userId="0b5b6948-a9d5-425b-bea0-bb4b67daec7d" providerId="ADAL" clId="{DA07159E-EFBA-4A74-9502-5F11819D6370}" dt="2023-05-09T16:30:15.210" v="23824" actId="20577"/>
          <ac:spMkLst>
            <pc:docMk/>
            <pc:sldMk cId="2887643937" sldId="1765"/>
            <ac:spMk id="8" creationId="{4E4885CE-BB96-4B9C-AB73-489E10999B3F}"/>
          </ac:spMkLst>
        </pc:spChg>
        <pc:spChg chg="del">
          <ac:chgData name="Louise Henderson" userId="0b5b6948-a9d5-425b-bea0-bb4b67daec7d" providerId="ADAL" clId="{DA07159E-EFBA-4A74-9502-5F11819D6370}" dt="2023-05-09T16:27:49.588" v="23780" actId="478"/>
          <ac:spMkLst>
            <pc:docMk/>
            <pc:sldMk cId="2887643937" sldId="1765"/>
            <ac:spMk id="14" creationId="{58FCDC2F-FF25-2044-699E-B24044B81D78}"/>
          </ac:spMkLst>
        </pc:spChg>
        <pc:spChg chg="del mod">
          <ac:chgData name="Louise Henderson" userId="0b5b6948-a9d5-425b-bea0-bb4b67daec7d" providerId="ADAL" clId="{DA07159E-EFBA-4A74-9502-5F11819D6370}" dt="2023-05-09T16:27:48.409" v="23779" actId="478"/>
          <ac:spMkLst>
            <pc:docMk/>
            <pc:sldMk cId="2887643937" sldId="1765"/>
            <ac:spMk id="18" creationId="{A1C7EACA-B60B-6B51-748D-D2ED0B19A801}"/>
          </ac:spMkLst>
        </pc:spChg>
        <pc:spChg chg="del">
          <ac:chgData name="Louise Henderson" userId="0b5b6948-a9d5-425b-bea0-bb4b67daec7d" providerId="ADAL" clId="{DA07159E-EFBA-4A74-9502-5F11819D6370}" dt="2023-05-09T16:27:47.208" v="23778" actId="478"/>
          <ac:spMkLst>
            <pc:docMk/>
            <pc:sldMk cId="2887643937" sldId="1765"/>
            <ac:spMk id="19" creationId="{FD5BE729-C149-1275-B09C-9F313AAA1599}"/>
          </ac:spMkLst>
        </pc:spChg>
        <pc:spChg chg="del">
          <ac:chgData name="Louise Henderson" userId="0b5b6948-a9d5-425b-bea0-bb4b67daec7d" providerId="ADAL" clId="{DA07159E-EFBA-4A74-9502-5F11819D6370}" dt="2023-05-09T16:27:45.740" v="23777" actId="478"/>
          <ac:spMkLst>
            <pc:docMk/>
            <pc:sldMk cId="2887643937" sldId="1765"/>
            <ac:spMk id="20" creationId="{616A0971-CAD8-18CB-7B29-A4CE3BE9C223}"/>
          </ac:spMkLst>
        </pc:spChg>
        <pc:graphicFrameChg chg="add mod">
          <ac:chgData name="Louise Henderson" userId="0b5b6948-a9d5-425b-bea0-bb4b67daec7d" providerId="ADAL" clId="{DA07159E-EFBA-4A74-9502-5F11819D6370}" dt="2023-05-09T16:32:11.425" v="23841"/>
          <ac:graphicFrameMkLst>
            <pc:docMk/>
            <pc:sldMk cId="2887643937" sldId="1765"/>
            <ac:graphicFrameMk id="4" creationId="{3AA67C64-AE7C-644E-8926-479DDC928A6B}"/>
          </ac:graphicFrameMkLst>
        </pc:graphicFrameChg>
        <pc:graphicFrameChg chg="del">
          <ac:chgData name="Louise Henderson" userId="0b5b6948-a9d5-425b-bea0-bb4b67daec7d" providerId="ADAL" clId="{DA07159E-EFBA-4A74-9502-5F11819D6370}" dt="2023-05-09T16:27:43.691" v="23776" actId="478"/>
          <ac:graphicFrameMkLst>
            <pc:docMk/>
            <pc:sldMk cId="2887643937" sldId="1765"/>
            <ac:graphicFrameMk id="16" creationId="{FAF4BC0E-7663-4D3F-B800-923D1B81E70C}"/>
          </ac:graphicFrameMkLst>
        </pc:graphicFrameChg>
      </pc:sldChg>
      <pc:sldChg chg="modSp mod">
        <pc:chgData name="Louise Henderson" userId="0b5b6948-a9d5-425b-bea0-bb4b67daec7d" providerId="ADAL" clId="{DA07159E-EFBA-4A74-9502-5F11819D6370}" dt="2023-04-26T16:25:57.973" v="3670" actId="20577"/>
        <pc:sldMkLst>
          <pc:docMk/>
          <pc:sldMk cId="3945370514" sldId="1766"/>
        </pc:sldMkLst>
        <pc:spChg chg="mod">
          <ac:chgData name="Louise Henderson" userId="0b5b6948-a9d5-425b-bea0-bb4b67daec7d" providerId="ADAL" clId="{DA07159E-EFBA-4A74-9502-5F11819D6370}" dt="2023-04-26T16:25:57.973" v="3670" actId="20577"/>
          <ac:spMkLst>
            <pc:docMk/>
            <pc:sldMk cId="3945370514" sldId="1766"/>
            <ac:spMk id="5" creationId="{BC5EC63B-BFDA-8D12-080A-4F561B470E54}"/>
          </ac:spMkLst>
        </pc:spChg>
      </pc:sldChg>
      <pc:sldChg chg="modSp del mod">
        <pc:chgData name="Louise Henderson" userId="0b5b6948-a9d5-425b-bea0-bb4b67daec7d" providerId="ADAL" clId="{DA07159E-EFBA-4A74-9502-5F11819D6370}" dt="2023-05-09T16:16:08.156" v="23585" actId="47"/>
        <pc:sldMkLst>
          <pc:docMk/>
          <pc:sldMk cId="1806966005" sldId="1768"/>
        </pc:sldMkLst>
        <pc:spChg chg="mod">
          <ac:chgData name="Louise Henderson" userId="0b5b6948-a9d5-425b-bea0-bb4b67daec7d" providerId="ADAL" clId="{DA07159E-EFBA-4A74-9502-5F11819D6370}" dt="2023-04-21T00:36:20.122" v="162" actId="1076"/>
          <ac:spMkLst>
            <pc:docMk/>
            <pc:sldMk cId="1806966005" sldId="1768"/>
            <ac:spMk id="9" creationId="{9BF34687-C3FB-ADF7-9FE9-E648517BB6DA}"/>
          </ac:spMkLst>
        </pc:spChg>
        <pc:graphicFrameChg chg="modGraphic">
          <ac:chgData name="Louise Henderson" userId="0b5b6948-a9d5-425b-bea0-bb4b67daec7d" providerId="ADAL" clId="{DA07159E-EFBA-4A74-9502-5F11819D6370}" dt="2023-05-09T16:10:48.175" v="23362" actId="242"/>
          <ac:graphicFrameMkLst>
            <pc:docMk/>
            <pc:sldMk cId="1806966005" sldId="1768"/>
            <ac:graphicFrameMk id="28" creationId="{B3B290C6-246C-DDEB-D39E-A8ED588A25DE}"/>
          </ac:graphicFrameMkLst>
        </pc:graphicFrameChg>
      </pc:sldChg>
      <pc:sldChg chg="del">
        <pc:chgData name="Louise Henderson" userId="0b5b6948-a9d5-425b-bea0-bb4b67daec7d" providerId="ADAL" clId="{DA07159E-EFBA-4A74-9502-5F11819D6370}" dt="2023-05-09T16:17:49.049" v="23742" actId="47"/>
        <pc:sldMkLst>
          <pc:docMk/>
          <pc:sldMk cId="2574067651" sldId="1769"/>
        </pc:sldMkLst>
      </pc:sldChg>
      <pc:sldChg chg="addSp delSp modSp new mod ord modClrScheme addCm delCm chgLayout">
        <pc:chgData name="Louise Henderson" userId="0b5b6948-a9d5-425b-bea0-bb4b67daec7d" providerId="ADAL" clId="{DA07159E-EFBA-4A74-9502-5F11819D6370}" dt="2023-05-09T16:51:10.217" v="23873" actId="732"/>
        <pc:sldMkLst>
          <pc:docMk/>
          <pc:sldMk cId="3787428597" sldId="1770"/>
        </pc:sldMkLst>
        <pc:spChg chg="del mod ord">
          <ac:chgData name="Louise Henderson" userId="0b5b6948-a9d5-425b-bea0-bb4b67daec7d" providerId="ADAL" clId="{DA07159E-EFBA-4A74-9502-5F11819D6370}" dt="2023-04-21T08:22:46.639" v="208" actId="700"/>
          <ac:spMkLst>
            <pc:docMk/>
            <pc:sldMk cId="3787428597" sldId="1770"/>
            <ac:spMk id="2" creationId="{6E0703D6-5301-F598-39CC-FBA4D13E8F81}"/>
          </ac:spMkLst>
        </pc:spChg>
        <pc:spChg chg="add mod">
          <ac:chgData name="Louise Henderson" userId="0b5b6948-a9d5-425b-bea0-bb4b67daec7d" providerId="ADAL" clId="{DA07159E-EFBA-4A74-9502-5F11819D6370}" dt="2023-05-09T10:59:10.499" v="11433" actId="14100"/>
          <ac:spMkLst>
            <pc:docMk/>
            <pc:sldMk cId="3787428597" sldId="1770"/>
            <ac:spMk id="2" creationId="{8CF78408-C332-4E8B-9957-8B5D6C633E39}"/>
          </ac:spMkLst>
        </pc:spChg>
        <pc:spChg chg="del mod ord">
          <ac:chgData name="Louise Henderson" userId="0b5b6948-a9d5-425b-bea0-bb4b67daec7d" providerId="ADAL" clId="{DA07159E-EFBA-4A74-9502-5F11819D6370}" dt="2023-04-21T08:22:46.639" v="208" actId="700"/>
          <ac:spMkLst>
            <pc:docMk/>
            <pc:sldMk cId="3787428597" sldId="1770"/>
            <ac:spMk id="3" creationId="{1955BF6D-CE6A-AAFC-DEEF-AEB07A1374EB}"/>
          </ac:spMkLst>
        </pc:spChg>
        <pc:spChg chg="mod ord">
          <ac:chgData name="Louise Henderson" userId="0b5b6948-a9d5-425b-bea0-bb4b67daec7d" providerId="ADAL" clId="{DA07159E-EFBA-4A74-9502-5F11819D6370}" dt="2023-05-09T15:22:43.322" v="17318"/>
          <ac:spMkLst>
            <pc:docMk/>
            <pc:sldMk cId="3787428597" sldId="1770"/>
            <ac:spMk id="4" creationId="{DBCE6515-9E36-FB16-5B86-1B8F2E91F1E3}"/>
          </ac:spMkLst>
        </pc:spChg>
        <pc:spChg chg="mod ord">
          <ac:chgData name="Louise Henderson" userId="0b5b6948-a9d5-425b-bea0-bb4b67daec7d" providerId="ADAL" clId="{DA07159E-EFBA-4A74-9502-5F11819D6370}" dt="2023-05-09T15:22:43.322" v="17318"/>
          <ac:spMkLst>
            <pc:docMk/>
            <pc:sldMk cId="3787428597" sldId="1770"/>
            <ac:spMk id="5" creationId="{A2D60424-4A96-A471-BFD5-73C5774500B4}"/>
          </ac:spMkLst>
        </pc:spChg>
        <pc:spChg chg="del mod ord">
          <ac:chgData name="Louise Henderson" userId="0b5b6948-a9d5-425b-bea0-bb4b67daec7d" providerId="ADAL" clId="{DA07159E-EFBA-4A74-9502-5F11819D6370}" dt="2023-04-21T08:22:46.639" v="208" actId="700"/>
          <ac:spMkLst>
            <pc:docMk/>
            <pc:sldMk cId="3787428597" sldId="1770"/>
            <ac:spMk id="6" creationId="{1F65D96D-CC4D-B8FB-C658-1ACB9150EC6C}"/>
          </ac:spMkLst>
        </pc:spChg>
        <pc:spChg chg="add mod ord">
          <ac:chgData name="Louise Henderson" userId="0b5b6948-a9d5-425b-bea0-bb4b67daec7d" providerId="ADAL" clId="{DA07159E-EFBA-4A74-9502-5F11819D6370}" dt="2023-05-09T15:22:43.322" v="17318"/>
          <ac:spMkLst>
            <pc:docMk/>
            <pc:sldMk cId="3787428597" sldId="1770"/>
            <ac:spMk id="7" creationId="{721E11C2-E1EF-F99E-EFD0-EDFBF8583940}"/>
          </ac:spMkLst>
        </pc:spChg>
        <pc:spChg chg="add mod ord">
          <ac:chgData name="Louise Henderson" userId="0b5b6948-a9d5-425b-bea0-bb4b67daec7d" providerId="ADAL" clId="{DA07159E-EFBA-4A74-9502-5F11819D6370}" dt="2023-05-09T16:01:43.595" v="23312" actId="255"/>
          <ac:spMkLst>
            <pc:docMk/>
            <pc:sldMk cId="3787428597" sldId="1770"/>
            <ac:spMk id="8" creationId="{380F84EF-FC03-C6C4-E49F-1DEB898A7505}"/>
          </ac:spMkLst>
        </pc:spChg>
        <pc:spChg chg="add mod ord">
          <ac:chgData name="Louise Henderson" userId="0b5b6948-a9d5-425b-bea0-bb4b67daec7d" providerId="ADAL" clId="{DA07159E-EFBA-4A74-9502-5F11819D6370}" dt="2023-05-09T15:22:43.322" v="17318"/>
          <ac:spMkLst>
            <pc:docMk/>
            <pc:sldMk cId="3787428597" sldId="1770"/>
            <ac:spMk id="9" creationId="{D7E0F457-F6F8-6E4F-0FCF-D0EAE253DF66}"/>
          </ac:spMkLst>
        </pc:spChg>
        <pc:spChg chg="add del mod ord">
          <ac:chgData name="Louise Henderson" userId="0b5b6948-a9d5-425b-bea0-bb4b67daec7d" providerId="ADAL" clId="{DA07159E-EFBA-4A74-9502-5F11819D6370}" dt="2023-04-26T14:44:39.735" v="3623" actId="931"/>
          <ac:spMkLst>
            <pc:docMk/>
            <pc:sldMk cId="3787428597" sldId="1770"/>
            <ac:spMk id="10" creationId="{7CADA03F-6FC5-0730-035D-4253B4A19415}"/>
          </ac:spMkLst>
        </pc:spChg>
        <pc:spChg chg="add del mod ord">
          <ac:chgData name="Louise Henderson" userId="0b5b6948-a9d5-425b-bea0-bb4b67daec7d" providerId="ADAL" clId="{DA07159E-EFBA-4A74-9502-5F11819D6370}" dt="2023-04-26T14:49:41.331" v="3626" actId="931"/>
          <ac:spMkLst>
            <pc:docMk/>
            <pc:sldMk cId="3787428597" sldId="1770"/>
            <ac:spMk id="11" creationId="{9B70EB4D-67F3-E6A6-6A53-F449674B0DAA}"/>
          </ac:spMkLst>
        </pc:spChg>
        <pc:spChg chg="add del mod ord">
          <ac:chgData name="Louise Henderson" userId="0b5b6948-a9d5-425b-bea0-bb4b67daec7d" providerId="ADAL" clId="{DA07159E-EFBA-4A74-9502-5F11819D6370}" dt="2023-04-26T16:28:18.043" v="3685" actId="931"/>
          <ac:spMkLst>
            <pc:docMk/>
            <pc:sldMk cId="3787428597" sldId="1770"/>
            <ac:spMk id="12" creationId="{E07A5FC9-6D0A-AC38-7595-DF71A9FCF23C}"/>
          </ac:spMkLst>
        </pc:spChg>
        <pc:spChg chg="add del mod ord">
          <ac:chgData name="Louise Henderson" userId="0b5b6948-a9d5-425b-bea0-bb4b67daec7d" providerId="ADAL" clId="{DA07159E-EFBA-4A74-9502-5F11819D6370}" dt="2023-04-26T16:32:04.617" v="3698"/>
          <ac:spMkLst>
            <pc:docMk/>
            <pc:sldMk cId="3787428597" sldId="1770"/>
            <ac:spMk id="13" creationId="{8684C375-EF1F-0BBE-946E-FE6768EF6725}"/>
          </ac:spMkLst>
        </pc:spChg>
        <pc:spChg chg="add del mod">
          <ac:chgData name="Louise Henderson" userId="0b5b6948-a9d5-425b-bea0-bb4b67daec7d" providerId="ADAL" clId="{DA07159E-EFBA-4A74-9502-5F11819D6370}" dt="2023-04-26T16:27:28.494" v="3682" actId="931"/>
          <ac:spMkLst>
            <pc:docMk/>
            <pc:sldMk cId="3787428597" sldId="1770"/>
            <ac:spMk id="16" creationId="{00AB9098-BF91-3297-D786-21DA80E5172F}"/>
          </ac:spMkLst>
        </pc:spChg>
        <pc:spChg chg="add del mod">
          <ac:chgData name="Louise Henderson" userId="0b5b6948-a9d5-425b-bea0-bb4b67daec7d" providerId="ADAL" clId="{DA07159E-EFBA-4A74-9502-5F11819D6370}" dt="2023-05-09T14:31:24.140" v="11564" actId="478"/>
          <ac:spMkLst>
            <pc:docMk/>
            <pc:sldMk cId="3787428597" sldId="1770"/>
            <ac:spMk id="18" creationId="{AAD41F25-EA43-A53E-6555-4C6D29194AD0}"/>
          </ac:spMkLst>
        </pc:spChg>
        <pc:spChg chg="add del mod">
          <ac:chgData name="Louise Henderson" userId="0b5b6948-a9d5-425b-bea0-bb4b67daec7d" providerId="ADAL" clId="{DA07159E-EFBA-4A74-9502-5F11819D6370}" dt="2023-05-09T14:31:20.381" v="11558" actId="478"/>
          <ac:spMkLst>
            <pc:docMk/>
            <pc:sldMk cId="3787428597" sldId="1770"/>
            <ac:spMk id="20" creationId="{8B8A6E37-4EA1-2CFF-2E2A-57E9B43DA0F7}"/>
          </ac:spMkLst>
        </pc:spChg>
        <pc:spChg chg="add del mod">
          <ac:chgData name="Louise Henderson" userId="0b5b6948-a9d5-425b-bea0-bb4b67daec7d" providerId="ADAL" clId="{DA07159E-EFBA-4A74-9502-5F11819D6370}" dt="2023-05-09T14:31:21.815" v="11560" actId="478"/>
          <ac:spMkLst>
            <pc:docMk/>
            <pc:sldMk cId="3787428597" sldId="1770"/>
            <ac:spMk id="23" creationId="{C8875C0B-848D-CB85-1F7C-AF9AA617BC0F}"/>
          </ac:spMkLst>
        </pc:spChg>
        <pc:spChg chg="add del mod">
          <ac:chgData name="Louise Henderson" userId="0b5b6948-a9d5-425b-bea0-bb4b67daec7d" providerId="ADAL" clId="{DA07159E-EFBA-4A74-9502-5F11819D6370}" dt="2023-05-09T14:31:27.700" v="11566" actId="478"/>
          <ac:spMkLst>
            <pc:docMk/>
            <pc:sldMk cId="3787428597" sldId="1770"/>
            <ac:spMk id="25" creationId="{3A2AD764-8102-9BB5-7A9F-F6C2A8B51D61}"/>
          </ac:spMkLst>
        </pc:spChg>
        <pc:spChg chg="add del mod">
          <ac:chgData name="Louise Henderson" userId="0b5b6948-a9d5-425b-bea0-bb4b67daec7d" providerId="ADAL" clId="{DA07159E-EFBA-4A74-9502-5F11819D6370}" dt="2023-04-26T16:29:43.995" v="3695" actId="931"/>
          <ac:spMkLst>
            <pc:docMk/>
            <pc:sldMk cId="3787428597" sldId="1770"/>
            <ac:spMk id="26" creationId="{0BE81A80-51E2-A09D-98EA-F087BB2E903C}"/>
          </ac:spMkLst>
        </pc:spChg>
        <pc:spChg chg="add del mod">
          <ac:chgData name="Louise Henderson" userId="0b5b6948-a9d5-425b-bea0-bb4b67daec7d" providerId="ADAL" clId="{DA07159E-EFBA-4A74-9502-5F11819D6370}" dt="2023-05-09T10:53:00.385" v="11391" actId="478"/>
          <ac:spMkLst>
            <pc:docMk/>
            <pc:sldMk cId="3787428597" sldId="1770"/>
            <ac:spMk id="31" creationId="{6883BCF3-83AF-2CC2-3E0A-AD9F2C811503}"/>
          </ac:spMkLst>
        </pc:spChg>
        <pc:spChg chg="add del mod">
          <ac:chgData name="Louise Henderson" userId="0b5b6948-a9d5-425b-bea0-bb4b67daec7d" providerId="ADAL" clId="{DA07159E-EFBA-4A74-9502-5F11819D6370}" dt="2023-05-09T15:22:43.322" v="17318"/>
          <ac:spMkLst>
            <pc:docMk/>
            <pc:sldMk cId="3787428597" sldId="1770"/>
            <ac:spMk id="33" creationId="{016F96C5-110F-A7DE-B1A5-F48C8E7F7297}"/>
          </ac:spMkLst>
        </pc:spChg>
        <pc:spChg chg="add del mod">
          <ac:chgData name="Louise Henderson" userId="0b5b6948-a9d5-425b-bea0-bb4b67daec7d" providerId="ADAL" clId="{DA07159E-EFBA-4A74-9502-5F11819D6370}" dt="2023-04-26T17:22:12.661" v="11104" actId="478"/>
          <ac:spMkLst>
            <pc:docMk/>
            <pc:sldMk cId="3787428597" sldId="1770"/>
            <ac:spMk id="33" creationId="{06BE7629-7E33-8D46-2E33-79F7F0639E17}"/>
          </ac:spMkLst>
        </pc:spChg>
        <pc:spChg chg="add del mod">
          <ac:chgData name="Louise Henderson" userId="0b5b6948-a9d5-425b-bea0-bb4b67daec7d" providerId="ADAL" clId="{DA07159E-EFBA-4A74-9502-5F11819D6370}" dt="2023-05-09T15:22:43.322" v="17318"/>
          <ac:spMkLst>
            <pc:docMk/>
            <pc:sldMk cId="3787428597" sldId="1770"/>
            <ac:spMk id="34" creationId="{7172A04E-783F-55A5-4ADD-8085499B4BBE}"/>
          </ac:spMkLst>
        </pc:spChg>
        <pc:spChg chg="add del mod">
          <ac:chgData name="Louise Henderson" userId="0b5b6948-a9d5-425b-bea0-bb4b67daec7d" providerId="ADAL" clId="{DA07159E-EFBA-4A74-9502-5F11819D6370}" dt="2023-04-26T17:22:16.634" v="11106" actId="478"/>
          <ac:spMkLst>
            <pc:docMk/>
            <pc:sldMk cId="3787428597" sldId="1770"/>
            <ac:spMk id="35" creationId="{0822FDD3-5145-50C3-CC11-CE2EA8E546D3}"/>
          </ac:spMkLst>
        </pc:spChg>
        <pc:spChg chg="add del mod">
          <ac:chgData name="Louise Henderson" userId="0b5b6948-a9d5-425b-bea0-bb4b67daec7d" providerId="ADAL" clId="{DA07159E-EFBA-4A74-9502-5F11819D6370}" dt="2023-05-09T15:22:43.322" v="17318"/>
          <ac:spMkLst>
            <pc:docMk/>
            <pc:sldMk cId="3787428597" sldId="1770"/>
            <ac:spMk id="35" creationId="{220AE732-AF81-D311-8DBE-6B3F99A810A7}"/>
          </ac:spMkLst>
        </pc:spChg>
        <pc:spChg chg="add del mod">
          <ac:chgData name="Louise Henderson" userId="0b5b6948-a9d5-425b-bea0-bb4b67daec7d" providerId="ADAL" clId="{DA07159E-EFBA-4A74-9502-5F11819D6370}" dt="2023-05-09T15:22:43.322" v="17318"/>
          <ac:spMkLst>
            <pc:docMk/>
            <pc:sldMk cId="3787428597" sldId="1770"/>
            <ac:spMk id="36" creationId="{EDB5983C-AE3D-F58C-6083-21826463AD21}"/>
          </ac:spMkLst>
        </pc:spChg>
        <pc:spChg chg="add del mod">
          <ac:chgData name="Louise Henderson" userId="0b5b6948-a9d5-425b-bea0-bb4b67daec7d" providerId="ADAL" clId="{DA07159E-EFBA-4A74-9502-5F11819D6370}" dt="2023-05-09T15:22:43.322" v="17318"/>
          <ac:spMkLst>
            <pc:docMk/>
            <pc:sldMk cId="3787428597" sldId="1770"/>
            <ac:spMk id="37" creationId="{E3A469F9-93A2-436C-C3E9-CEA6CCE4A48A}"/>
          </ac:spMkLst>
        </pc:spChg>
        <pc:spChg chg="add del mod">
          <ac:chgData name="Louise Henderson" userId="0b5b6948-a9d5-425b-bea0-bb4b67daec7d" providerId="ADAL" clId="{DA07159E-EFBA-4A74-9502-5F11819D6370}" dt="2023-05-09T15:22:46.407" v="17319" actId="478"/>
          <ac:spMkLst>
            <pc:docMk/>
            <pc:sldMk cId="3787428597" sldId="1770"/>
            <ac:spMk id="38" creationId="{F5EF088A-4F27-CE46-B5A9-FAF2C3CF68BF}"/>
          </ac:spMkLst>
        </pc:spChg>
        <pc:spChg chg="add mod">
          <ac:chgData name="Louise Henderson" userId="0b5b6948-a9d5-425b-bea0-bb4b67daec7d" providerId="ADAL" clId="{DA07159E-EFBA-4A74-9502-5F11819D6370}" dt="2023-05-09T15:22:43.322" v="17318"/>
          <ac:spMkLst>
            <pc:docMk/>
            <pc:sldMk cId="3787428597" sldId="1770"/>
            <ac:spMk id="39" creationId="{BDC4B22A-172F-7A1E-E424-701B1CA7B9D6}"/>
          </ac:spMkLst>
        </pc:spChg>
        <pc:spChg chg="add del mod">
          <ac:chgData name="Louise Henderson" userId="0b5b6948-a9d5-425b-bea0-bb4b67daec7d" providerId="ADAL" clId="{DA07159E-EFBA-4A74-9502-5F11819D6370}" dt="2023-05-09T15:22:47.728" v="17320" actId="478"/>
          <ac:spMkLst>
            <pc:docMk/>
            <pc:sldMk cId="3787428597" sldId="1770"/>
            <ac:spMk id="40" creationId="{948EECA1-F19E-518D-034B-3DE9AE9E63BB}"/>
          </ac:spMkLst>
        </pc:spChg>
        <pc:spChg chg="add mod">
          <ac:chgData name="Louise Henderson" userId="0b5b6948-a9d5-425b-bea0-bb4b67daec7d" providerId="ADAL" clId="{DA07159E-EFBA-4A74-9502-5F11819D6370}" dt="2023-05-09T15:22:43.322" v="17318"/>
          <ac:spMkLst>
            <pc:docMk/>
            <pc:sldMk cId="3787428597" sldId="1770"/>
            <ac:spMk id="41" creationId="{D1B6CBA7-D5EA-88D8-A40E-E9043E88F1FE}"/>
          </ac:spMkLst>
        </pc:spChg>
        <pc:picChg chg="add del mod ord modCrop">
          <ac:chgData name="Louise Henderson" userId="0b5b6948-a9d5-425b-bea0-bb4b67daec7d" providerId="ADAL" clId="{DA07159E-EFBA-4A74-9502-5F11819D6370}" dt="2023-05-09T14:31:19.389" v="11557" actId="478"/>
          <ac:picMkLst>
            <pc:docMk/>
            <pc:sldMk cId="3787428597" sldId="1770"/>
            <ac:picMk id="3" creationId="{F08CCD50-D482-FEC4-8CA1-9F9460E4C151}"/>
          </ac:picMkLst>
        </pc:picChg>
        <pc:picChg chg="add del mod modCrop">
          <ac:chgData name="Louise Henderson" userId="0b5b6948-a9d5-425b-bea0-bb4b67daec7d" providerId="ADAL" clId="{DA07159E-EFBA-4A74-9502-5F11819D6370}" dt="2023-05-09T11:00:57.900" v="11461" actId="478"/>
          <ac:picMkLst>
            <pc:docMk/>
            <pc:sldMk cId="3787428597" sldId="1770"/>
            <ac:picMk id="10" creationId="{A978E9B4-6722-222D-698D-650828E9C2A1}"/>
          </ac:picMkLst>
        </pc:picChg>
        <pc:picChg chg="add del mod modCrop">
          <ac:chgData name="Louise Henderson" userId="0b5b6948-a9d5-425b-bea0-bb4b67daec7d" providerId="ADAL" clId="{DA07159E-EFBA-4A74-9502-5F11819D6370}" dt="2023-05-09T14:31:22.391" v="11561" actId="478"/>
          <ac:picMkLst>
            <pc:docMk/>
            <pc:sldMk cId="3787428597" sldId="1770"/>
            <ac:picMk id="12" creationId="{044BB2E4-09CC-BD0A-1927-D42978047337}"/>
          </ac:picMkLst>
        </pc:picChg>
        <pc:picChg chg="add del mod modCrop">
          <ac:chgData name="Louise Henderson" userId="0b5b6948-a9d5-425b-bea0-bb4b67daec7d" providerId="ADAL" clId="{DA07159E-EFBA-4A74-9502-5F11819D6370}" dt="2023-05-09T14:31:23.623" v="11563" actId="478"/>
          <ac:picMkLst>
            <pc:docMk/>
            <pc:sldMk cId="3787428597" sldId="1770"/>
            <ac:picMk id="14" creationId="{41767C75-BEA2-3261-883E-10B4672B4BCC}"/>
          </ac:picMkLst>
        </pc:picChg>
        <pc:picChg chg="add del mod">
          <ac:chgData name="Louise Henderson" userId="0b5b6948-a9d5-425b-bea0-bb4b67daec7d" providerId="ADAL" clId="{DA07159E-EFBA-4A74-9502-5F11819D6370}" dt="2023-04-26T14:49:52.457" v="3630" actId="478"/>
          <ac:picMkLst>
            <pc:docMk/>
            <pc:sldMk cId="3787428597" sldId="1770"/>
            <ac:picMk id="14" creationId="{F5E8E490-25D6-C6F7-D7B5-34932CCDBD7D}"/>
          </ac:picMkLst>
        </pc:picChg>
        <pc:picChg chg="add del mod modCrop">
          <ac:chgData name="Louise Henderson" userId="0b5b6948-a9d5-425b-bea0-bb4b67daec7d" providerId="ADAL" clId="{DA07159E-EFBA-4A74-9502-5F11819D6370}" dt="2023-05-09T14:31:22.947" v="11562" actId="478"/>
          <ac:picMkLst>
            <pc:docMk/>
            <pc:sldMk cId="3787428597" sldId="1770"/>
            <ac:picMk id="16" creationId="{B1FC7BD6-5145-AE0C-5DC0-55257EE1A979}"/>
          </ac:picMkLst>
        </pc:picChg>
        <pc:picChg chg="add del mod">
          <ac:chgData name="Louise Henderson" userId="0b5b6948-a9d5-425b-bea0-bb4b67daec7d" providerId="ADAL" clId="{DA07159E-EFBA-4A74-9502-5F11819D6370}" dt="2023-04-26T16:26:24.359" v="3676" actId="931"/>
          <ac:picMkLst>
            <pc:docMk/>
            <pc:sldMk cId="3787428597" sldId="1770"/>
            <ac:picMk id="18" creationId="{F4F65C51-96B4-580C-B5C5-5236222A1C1B}"/>
          </ac:picMkLst>
        </pc:picChg>
        <pc:picChg chg="add del mod">
          <ac:chgData name="Louise Henderson" userId="0b5b6948-a9d5-425b-bea0-bb4b67daec7d" providerId="ADAL" clId="{DA07159E-EFBA-4A74-9502-5F11819D6370}" dt="2023-04-26T16:26:41.879" v="3681" actId="931"/>
          <ac:picMkLst>
            <pc:docMk/>
            <pc:sldMk cId="3787428597" sldId="1770"/>
            <ac:picMk id="20" creationId="{DAFD115A-5C44-BFD1-3563-85DCFA920DDD}"/>
          </ac:picMkLst>
        </pc:picChg>
        <pc:picChg chg="add del mod ord modCrop">
          <ac:chgData name="Louise Henderson" userId="0b5b6948-a9d5-425b-bea0-bb4b67daec7d" providerId="ADAL" clId="{DA07159E-EFBA-4A74-9502-5F11819D6370}" dt="2023-05-09T14:31:18.716" v="11556" actId="478"/>
          <ac:picMkLst>
            <pc:docMk/>
            <pc:sldMk cId="3787428597" sldId="1770"/>
            <ac:picMk id="22" creationId="{9AF9BFDB-90F4-A50F-F167-4EC6A720A753}"/>
          </ac:picMkLst>
        </pc:picChg>
        <pc:picChg chg="add del mod modCrop">
          <ac:chgData name="Louise Henderson" userId="0b5b6948-a9d5-425b-bea0-bb4b67daec7d" providerId="ADAL" clId="{DA07159E-EFBA-4A74-9502-5F11819D6370}" dt="2023-04-26T16:29:07.359" v="3694" actId="478"/>
          <ac:picMkLst>
            <pc:docMk/>
            <pc:sldMk cId="3787428597" sldId="1770"/>
            <ac:picMk id="24" creationId="{58D0B61C-B8CF-6C21-9C2B-AC40CFD8B49D}"/>
          </ac:picMkLst>
        </pc:picChg>
        <pc:picChg chg="add del mod modCrop">
          <ac:chgData name="Louise Henderson" userId="0b5b6948-a9d5-425b-bea0-bb4b67daec7d" providerId="ADAL" clId="{DA07159E-EFBA-4A74-9502-5F11819D6370}" dt="2023-05-09T14:52:42.290" v="13696" actId="478"/>
          <ac:picMkLst>
            <pc:docMk/>
            <pc:sldMk cId="3787428597" sldId="1770"/>
            <ac:picMk id="27" creationId="{2AA1E569-4522-9D45-4830-D1D39ABDE4B2}"/>
          </ac:picMkLst>
        </pc:picChg>
        <pc:picChg chg="add del mod ord modCrop">
          <ac:chgData name="Louise Henderson" userId="0b5b6948-a9d5-425b-bea0-bb4b67daec7d" providerId="ADAL" clId="{DA07159E-EFBA-4A74-9502-5F11819D6370}" dt="2023-05-09T14:31:20.952" v="11559" actId="478"/>
          <ac:picMkLst>
            <pc:docMk/>
            <pc:sldMk cId="3787428597" sldId="1770"/>
            <ac:picMk id="28" creationId="{7E9FFAE1-6378-D9B1-5C1A-B482DF150BCD}"/>
          </ac:picMkLst>
        </pc:picChg>
        <pc:picChg chg="add del mod ord modCrop">
          <ac:chgData name="Louise Henderson" userId="0b5b6948-a9d5-425b-bea0-bb4b67daec7d" providerId="ADAL" clId="{DA07159E-EFBA-4A74-9502-5F11819D6370}" dt="2023-05-09T14:31:25.640" v="11565" actId="478"/>
          <ac:picMkLst>
            <pc:docMk/>
            <pc:sldMk cId="3787428597" sldId="1770"/>
            <ac:picMk id="30" creationId="{EA679F16-78F4-4678-A3F8-4F6FFFAC7FCE}"/>
          </ac:picMkLst>
        </pc:picChg>
        <pc:picChg chg="add mod modCrop">
          <ac:chgData name="Louise Henderson" userId="0b5b6948-a9d5-425b-bea0-bb4b67daec7d" providerId="ADAL" clId="{DA07159E-EFBA-4A74-9502-5F11819D6370}" dt="2023-05-09T16:51:10.217" v="23873" actId="732"/>
          <ac:picMkLst>
            <pc:docMk/>
            <pc:sldMk cId="3787428597" sldId="1770"/>
            <ac:picMk id="32" creationId="{07B7AFE4-675D-2ECC-7174-33F60B5BBDB2}"/>
          </ac:picMkLst>
        </pc:picChg>
        <pc:extLst>
          <p:ext xmlns:p="http://schemas.openxmlformats.org/presentationml/2006/main" uri="{D6D511B9-2390-475A-947B-AFAB55BFBCF1}">
            <pc226:cmChg xmlns:pc226="http://schemas.microsoft.com/office/powerpoint/2022/06/main/command" chg="add del">
              <pc226:chgData name="Louise Henderson" userId="0b5b6948-a9d5-425b-bea0-bb4b67daec7d" providerId="ADAL" clId="{DA07159E-EFBA-4A74-9502-5F11819D6370}" dt="2023-05-09T10:50:38.841" v="11370"/>
              <pc2:cmMkLst xmlns:pc2="http://schemas.microsoft.com/office/powerpoint/2019/9/main/command">
                <pc:docMk/>
                <pc:sldMk cId="3787428597" sldId="1770"/>
                <pc2:cmMk id="{44E70726-CB25-48CD-91A8-660F1EB88CB0}"/>
              </pc2:cmMkLst>
            </pc226:cmChg>
            <pc226:cmChg xmlns:pc226="http://schemas.microsoft.com/office/powerpoint/2022/06/main/command" chg="add del">
              <pc226:chgData name="Louise Henderson" userId="0b5b6948-a9d5-425b-bea0-bb4b67daec7d" providerId="ADAL" clId="{DA07159E-EFBA-4A74-9502-5F11819D6370}" dt="2023-04-21T08:39:11.938" v="1923"/>
              <pc2:cmMkLst xmlns:pc2="http://schemas.microsoft.com/office/powerpoint/2019/9/main/command">
                <pc:docMk/>
                <pc:sldMk cId="3787428597" sldId="1770"/>
                <pc2:cmMk id="{1BE162D3-2694-464C-B478-C2E263505ABA}"/>
              </pc2:cmMkLst>
            </pc226:cmChg>
          </p:ext>
        </pc:extLst>
      </pc:sldChg>
      <pc:sldChg chg="addSp delSp modSp new del mod modClrScheme chgLayout">
        <pc:chgData name="Louise Henderson" userId="0b5b6948-a9d5-425b-bea0-bb4b67daec7d" providerId="ADAL" clId="{DA07159E-EFBA-4A74-9502-5F11819D6370}" dt="2023-04-21T08:39:55.422" v="1924" actId="2696"/>
        <pc:sldMkLst>
          <pc:docMk/>
          <pc:sldMk cId="297830200" sldId="1771"/>
        </pc:sldMkLst>
        <pc:spChg chg="del mod ord">
          <ac:chgData name="Louise Henderson" userId="0b5b6948-a9d5-425b-bea0-bb4b67daec7d" providerId="ADAL" clId="{DA07159E-EFBA-4A74-9502-5F11819D6370}" dt="2023-04-21T08:23:29.756" v="237" actId="700"/>
          <ac:spMkLst>
            <pc:docMk/>
            <pc:sldMk cId="297830200" sldId="1771"/>
            <ac:spMk id="2" creationId="{4FC3885C-CFD9-F2BA-44AC-700F8C06369A}"/>
          </ac:spMkLst>
        </pc:spChg>
        <pc:spChg chg="del">
          <ac:chgData name="Louise Henderson" userId="0b5b6948-a9d5-425b-bea0-bb4b67daec7d" providerId="ADAL" clId="{DA07159E-EFBA-4A74-9502-5F11819D6370}" dt="2023-04-21T08:23:29.756" v="237" actId="700"/>
          <ac:spMkLst>
            <pc:docMk/>
            <pc:sldMk cId="297830200" sldId="1771"/>
            <ac:spMk id="3" creationId="{3767D2B3-7CB4-40CC-DF08-970882F63722}"/>
          </ac:spMkLst>
        </pc:spChg>
        <pc:spChg chg="mod ord">
          <ac:chgData name="Louise Henderson" userId="0b5b6948-a9d5-425b-bea0-bb4b67daec7d" providerId="ADAL" clId="{DA07159E-EFBA-4A74-9502-5F11819D6370}" dt="2023-04-21T08:23:29.756" v="237" actId="700"/>
          <ac:spMkLst>
            <pc:docMk/>
            <pc:sldMk cId="297830200" sldId="1771"/>
            <ac:spMk id="4" creationId="{A4412155-52C5-A2C0-1F53-E2AF1C304F79}"/>
          </ac:spMkLst>
        </pc:spChg>
        <pc:spChg chg="mod ord">
          <ac:chgData name="Louise Henderson" userId="0b5b6948-a9d5-425b-bea0-bb4b67daec7d" providerId="ADAL" clId="{DA07159E-EFBA-4A74-9502-5F11819D6370}" dt="2023-04-21T08:23:29.756" v="237" actId="700"/>
          <ac:spMkLst>
            <pc:docMk/>
            <pc:sldMk cId="297830200" sldId="1771"/>
            <ac:spMk id="5" creationId="{8506C00D-9385-CDE7-F447-A8AAB182E980}"/>
          </ac:spMkLst>
        </pc:spChg>
        <pc:spChg chg="del">
          <ac:chgData name="Louise Henderson" userId="0b5b6948-a9d5-425b-bea0-bb4b67daec7d" providerId="ADAL" clId="{DA07159E-EFBA-4A74-9502-5F11819D6370}" dt="2023-04-21T08:23:29.756" v="237" actId="700"/>
          <ac:spMkLst>
            <pc:docMk/>
            <pc:sldMk cId="297830200" sldId="1771"/>
            <ac:spMk id="6" creationId="{BB39D69B-EDC2-FAA3-37CD-84D7F51EFAC1}"/>
          </ac:spMkLst>
        </pc:spChg>
        <pc:spChg chg="add mod ord">
          <ac:chgData name="Louise Henderson" userId="0b5b6948-a9d5-425b-bea0-bb4b67daec7d" providerId="ADAL" clId="{DA07159E-EFBA-4A74-9502-5F11819D6370}" dt="2023-04-21T08:23:33.168" v="246" actId="20577"/>
          <ac:spMkLst>
            <pc:docMk/>
            <pc:sldMk cId="297830200" sldId="1771"/>
            <ac:spMk id="7" creationId="{1B3123C2-9D6A-2C31-FC73-A98A4676EBF6}"/>
          </ac:spMkLst>
        </pc:spChg>
      </pc:sldChg>
      <pc:sldChg chg="addSp delSp modSp new mod modClrScheme chgLayout">
        <pc:chgData name="Louise Henderson" userId="0b5b6948-a9d5-425b-bea0-bb4b67daec7d" providerId="ADAL" clId="{DA07159E-EFBA-4A74-9502-5F11819D6370}" dt="2023-05-09T10:54:43.105" v="11420" actId="700"/>
        <pc:sldMkLst>
          <pc:docMk/>
          <pc:sldMk cId="751681808" sldId="1772"/>
        </pc:sldMkLst>
        <pc:spChg chg="add del mod ord">
          <ac:chgData name="Louise Henderson" userId="0b5b6948-a9d5-425b-bea0-bb4b67daec7d" providerId="ADAL" clId="{DA07159E-EFBA-4A74-9502-5F11819D6370}" dt="2023-05-09T10:54:34.028" v="11418" actId="700"/>
          <ac:spMkLst>
            <pc:docMk/>
            <pc:sldMk cId="751681808" sldId="1772"/>
            <ac:spMk id="2" creationId="{212BCC67-96C4-D9CA-1897-9687AE72A727}"/>
          </ac:spMkLst>
        </pc:spChg>
        <pc:spChg chg="del">
          <ac:chgData name="Louise Henderson" userId="0b5b6948-a9d5-425b-bea0-bb4b67daec7d" providerId="ADAL" clId="{DA07159E-EFBA-4A74-9502-5F11819D6370}" dt="2023-04-21T08:23:56.968" v="248" actId="700"/>
          <ac:spMkLst>
            <pc:docMk/>
            <pc:sldMk cId="751681808" sldId="1772"/>
            <ac:spMk id="2" creationId="{3B5B8B72-6382-5987-7FCD-D4BF0569C522}"/>
          </ac:spMkLst>
        </pc:spChg>
        <pc:spChg chg="add del mod ord">
          <ac:chgData name="Louise Henderson" userId="0b5b6948-a9d5-425b-bea0-bb4b67daec7d" providerId="ADAL" clId="{DA07159E-EFBA-4A74-9502-5F11819D6370}" dt="2023-05-09T10:54:34.028" v="11418" actId="700"/>
          <ac:spMkLst>
            <pc:docMk/>
            <pc:sldMk cId="751681808" sldId="1772"/>
            <ac:spMk id="3" creationId="{34B31BF1-E712-34CC-EEA9-7B621E21AA69}"/>
          </ac:spMkLst>
        </pc:spChg>
        <pc:spChg chg="del">
          <ac:chgData name="Louise Henderson" userId="0b5b6948-a9d5-425b-bea0-bb4b67daec7d" providerId="ADAL" clId="{DA07159E-EFBA-4A74-9502-5F11819D6370}" dt="2023-04-21T08:23:56.968" v="248" actId="700"/>
          <ac:spMkLst>
            <pc:docMk/>
            <pc:sldMk cId="751681808" sldId="1772"/>
            <ac:spMk id="3" creationId="{A6D74184-6E19-CF12-C933-83D2260EAD3C}"/>
          </ac:spMkLst>
        </pc:spChg>
        <pc:spChg chg="add del mod ord">
          <ac:chgData name="Louise Henderson" userId="0b5b6948-a9d5-425b-bea0-bb4b67daec7d" providerId="ADAL" clId="{DA07159E-EFBA-4A74-9502-5F11819D6370}" dt="2023-05-09T10:54:34.028" v="11418" actId="700"/>
          <ac:spMkLst>
            <pc:docMk/>
            <pc:sldMk cId="751681808" sldId="1772"/>
            <ac:spMk id="4" creationId="{90640A2E-5B0A-023F-EE36-7EDE9D7CA07D}"/>
          </ac:spMkLst>
        </pc:spChg>
        <pc:spChg chg="del">
          <ac:chgData name="Louise Henderson" userId="0b5b6948-a9d5-425b-bea0-bb4b67daec7d" providerId="ADAL" clId="{DA07159E-EFBA-4A74-9502-5F11819D6370}" dt="2023-04-21T08:23:56.968" v="248" actId="700"/>
          <ac:spMkLst>
            <pc:docMk/>
            <pc:sldMk cId="751681808" sldId="1772"/>
            <ac:spMk id="4" creationId="{BDC226AA-05E7-D74D-C273-265C16745ABB}"/>
          </ac:spMkLst>
        </pc:spChg>
        <pc:spChg chg="mod ord">
          <ac:chgData name="Louise Henderson" userId="0b5b6948-a9d5-425b-bea0-bb4b67daec7d" providerId="ADAL" clId="{DA07159E-EFBA-4A74-9502-5F11819D6370}" dt="2023-05-09T10:54:43.105" v="11420" actId="700"/>
          <ac:spMkLst>
            <pc:docMk/>
            <pc:sldMk cId="751681808" sldId="1772"/>
            <ac:spMk id="5" creationId="{B4DCA244-CF86-A97B-968F-E4818C317B85}"/>
          </ac:spMkLst>
        </pc:spChg>
        <pc:spChg chg="mod ord">
          <ac:chgData name="Louise Henderson" userId="0b5b6948-a9d5-425b-bea0-bb4b67daec7d" providerId="ADAL" clId="{DA07159E-EFBA-4A74-9502-5F11819D6370}" dt="2023-05-09T10:54:43.105" v="11420" actId="700"/>
          <ac:spMkLst>
            <pc:docMk/>
            <pc:sldMk cId="751681808" sldId="1772"/>
            <ac:spMk id="6" creationId="{CAD2AEFF-9A2C-C5E7-CCEE-B3CCD074BBD0}"/>
          </ac:spMkLst>
        </pc:spChg>
        <pc:spChg chg="del mod ord">
          <ac:chgData name="Louise Henderson" userId="0b5b6948-a9d5-425b-bea0-bb4b67daec7d" providerId="ADAL" clId="{DA07159E-EFBA-4A74-9502-5F11819D6370}" dt="2023-04-21T08:23:56.968" v="248" actId="700"/>
          <ac:spMkLst>
            <pc:docMk/>
            <pc:sldMk cId="751681808" sldId="1772"/>
            <ac:spMk id="7" creationId="{8D9BC757-B6EC-7F1F-B3EB-EC99A1ED1E5D}"/>
          </ac:spMkLst>
        </pc:spChg>
        <pc:spChg chg="add del mod ord">
          <ac:chgData name="Louise Henderson" userId="0b5b6948-a9d5-425b-bea0-bb4b67daec7d" providerId="ADAL" clId="{DA07159E-EFBA-4A74-9502-5F11819D6370}" dt="2023-05-09T10:54:34.028" v="11418" actId="700"/>
          <ac:spMkLst>
            <pc:docMk/>
            <pc:sldMk cId="751681808" sldId="1772"/>
            <ac:spMk id="7" creationId="{D19F17D8-FC6B-9768-D4C5-C5BA827CA4A3}"/>
          </ac:spMkLst>
        </pc:spChg>
        <pc:spChg chg="add mod ord">
          <ac:chgData name="Louise Henderson" userId="0b5b6948-a9d5-425b-bea0-bb4b67daec7d" providerId="ADAL" clId="{DA07159E-EFBA-4A74-9502-5F11819D6370}" dt="2023-05-09T10:54:43.105" v="11420" actId="700"/>
          <ac:spMkLst>
            <pc:docMk/>
            <pc:sldMk cId="751681808" sldId="1772"/>
            <ac:spMk id="8" creationId="{6A10AB5A-8684-105D-7A1F-72605DABD438}"/>
          </ac:spMkLst>
        </pc:spChg>
        <pc:spChg chg="add del mod ord">
          <ac:chgData name="Louise Henderson" userId="0b5b6948-a9d5-425b-bea0-bb4b67daec7d" providerId="ADAL" clId="{DA07159E-EFBA-4A74-9502-5F11819D6370}" dt="2023-05-09T10:54:34.028" v="11418" actId="700"/>
          <ac:spMkLst>
            <pc:docMk/>
            <pc:sldMk cId="751681808" sldId="1772"/>
            <ac:spMk id="9" creationId="{6E707913-1D3D-D627-7663-BA35F040101D}"/>
          </ac:spMkLst>
        </pc:spChg>
        <pc:spChg chg="add del mod ord">
          <ac:chgData name="Louise Henderson" userId="0b5b6948-a9d5-425b-bea0-bb4b67daec7d" providerId="ADAL" clId="{DA07159E-EFBA-4A74-9502-5F11819D6370}" dt="2023-05-09T10:54:34.028" v="11418" actId="700"/>
          <ac:spMkLst>
            <pc:docMk/>
            <pc:sldMk cId="751681808" sldId="1772"/>
            <ac:spMk id="10" creationId="{DF9EDCE5-96B9-4DC3-26F2-83E8303017C2}"/>
          </ac:spMkLst>
        </pc:spChg>
        <pc:spChg chg="add del mod ord">
          <ac:chgData name="Louise Henderson" userId="0b5b6948-a9d5-425b-bea0-bb4b67daec7d" providerId="ADAL" clId="{DA07159E-EFBA-4A74-9502-5F11819D6370}" dt="2023-05-09T10:54:43.105" v="11420" actId="700"/>
          <ac:spMkLst>
            <pc:docMk/>
            <pc:sldMk cId="751681808" sldId="1772"/>
            <ac:spMk id="11" creationId="{1DBF41E9-CEFA-71CD-213C-93B0E0367247}"/>
          </ac:spMkLst>
        </pc:spChg>
        <pc:spChg chg="add del mod ord">
          <ac:chgData name="Louise Henderson" userId="0b5b6948-a9d5-425b-bea0-bb4b67daec7d" providerId="ADAL" clId="{DA07159E-EFBA-4A74-9502-5F11819D6370}" dt="2023-05-09T10:54:43.105" v="11420" actId="700"/>
          <ac:spMkLst>
            <pc:docMk/>
            <pc:sldMk cId="751681808" sldId="1772"/>
            <ac:spMk id="12" creationId="{796BBBBE-1034-1FCF-A626-618ECB79460D}"/>
          </ac:spMkLst>
        </pc:spChg>
        <pc:spChg chg="add del mod ord">
          <ac:chgData name="Louise Henderson" userId="0b5b6948-a9d5-425b-bea0-bb4b67daec7d" providerId="ADAL" clId="{DA07159E-EFBA-4A74-9502-5F11819D6370}" dt="2023-05-09T10:54:43.105" v="11420" actId="700"/>
          <ac:spMkLst>
            <pc:docMk/>
            <pc:sldMk cId="751681808" sldId="1772"/>
            <ac:spMk id="13" creationId="{8BBECB2B-6950-E6CD-A4B6-EAC252F168E9}"/>
          </ac:spMkLst>
        </pc:spChg>
      </pc:sldChg>
      <pc:sldChg chg="addSp delSp modSp add mod ord modClrScheme chgLayout">
        <pc:chgData name="Louise Henderson" userId="0b5b6948-a9d5-425b-bea0-bb4b67daec7d" providerId="ADAL" clId="{DA07159E-EFBA-4A74-9502-5F11819D6370}" dt="2023-04-26T14:41:16.613" v="3616" actId="403"/>
        <pc:sldMkLst>
          <pc:docMk/>
          <pc:sldMk cId="2493826589" sldId="1773"/>
        </pc:sldMkLst>
        <pc:spChg chg="add del mod">
          <ac:chgData name="Louise Henderson" userId="0b5b6948-a9d5-425b-bea0-bb4b67daec7d" providerId="ADAL" clId="{DA07159E-EFBA-4A74-9502-5F11819D6370}" dt="2023-04-24T14:41:29.462" v="2059"/>
          <ac:spMkLst>
            <pc:docMk/>
            <pc:sldMk cId="2493826589" sldId="1773"/>
            <ac:spMk id="2" creationId="{924E4AC7-6777-F5C9-6E25-9DBF5CD0C270}"/>
          </ac:spMkLst>
        </pc:spChg>
        <pc:spChg chg="add del mod">
          <ac:chgData name="Louise Henderson" userId="0b5b6948-a9d5-425b-bea0-bb4b67daec7d" providerId="ADAL" clId="{DA07159E-EFBA-4A74-9502-5F11819D6370}" dt="2023-04-24T14:41:32.521" v="2060"/>
          <ac:spMkLst>
            <pc:docMk/>
            <pc:sldMk cId="2493826589" sldId="1773"/>
            <ac:spMk id="3" creationId="{FFBF4239-7D44-9675-C5E9-BF888495462B}"/>
          </ac:spMkLst>
        </pc:spChg>
        <pc:spChg chg="add del mod ord">
          <ac:chgData name="Louise Henderson" userId="0b5b6948-a9d5-425b-bea0-bb4b67daec7d" providerId="ADAL" clId="{DA07159E-EFBA-4A74-9502-5F11819D6370}" dt="2023-04-24T14:41:47.421" v="2062" actId="700"/>
          <ac:spMkLst>
            <pc:docMk/>
            <pc:sldMk cId="2493826589" sldId="1773"/>
            <ac:spMk id="4" creationId="{613F6C9E-B28F-58B7-5631-051115E839BB}"/>
          </ac:spMkLst>
        </pc:spChg>
        <pc:spChg chg="mod ord">
          <ac:chgData name="Louise Henderson" userId="0b5b6948-a9d5-425b-bea0-bb4b67daec7d" providerId="ADAL" clId="{DA07159E-EFBA-4A74-9502-5F11819D6370}" dt="2023-04-24T15:12:34.351" v="3295" actId="403"/>
          <ac:spMkLst>
            <pc:docMk/>
            <pc:sldMk cId="2493826589" sldId="1773"/>
            <ac:spMk id="5" creationId="{2A23EEDC-513E-E684-23AA-5677953B3755}"/>
          </ac:spMkLst>
        </pc:spChg>
        <pc:spChg chg="add del mod">
          <ac:chgData name="Louise Henderson" userId="0b5b6948-a9d5-425b-bea0-bb4b67daec7d" providerId="ADAL" clId="{DA07159E-EFBA-4A74-9502-5F11819D6370}" dt="2023-04-26T14:41:16.613" v="3616" actId="403"/>
          <ac:spMkLst>
            <pc:docMk/>
            <pc:sldMk cId="2493826589" sldId="1773"/>
            <ac:spMk id="8" creationId="{C88D0B8D-F310-280C-E4EE-E503B6A0814D}"/>
          </ac:spMkLst>
        </pc:spChg>
        <pc:spChg chg="add mod">
          <ac:chgData name="Louise Henderson" userId="0b5b6948-a9d5-425b-bea0-bb4b67daec7d" providerId="ADAL" clId="{DA07159E-EFBA-4A74-9502-5F11819D6370}" dt="2023-04-24T15:12:42.678" v="3297" actId="14100"/>
          <ac:spMkLst>
            <pc:docMk/>
            <pc:sldMk cId="2493826589" sldId="1773"/>
            <ac:spMk id="9" creationId="{BE0171AE-3B38-3A00-311D-B01B22B70D86}"/>
          </ac:spMkLst>
        </pc:spChg>
        <pc:picChg chg="del">
          <ac:chgData name="Louise Henderson" userId="0b5b6948-a9d5-425b-bea0-bb4b67daec7d" providerId="ADAL" clId="{DA07159E-EFBA-4A74-9502-5F11819D6370}" dt="2023-04-24T14:40:36.683" v="2045" actId="478"/>
          <ac:picMkLst>
            <pc:docMk/>
            <pc:sldMk cId="2493826589" sldId="1773"/>
            <ac:picMk id="6" creationId="{811F22D5-300E-D1E6-9A94-E7B5049E2A96}"/>
          </ac:picMkLst>
        </pc:picChg>
      </pc:sldChg>
      <pc:sldChg chg="addSp delSp modSp add mod ord modNotesTx">
        <pc:chgData name="Louise Henderson" userId="0b5b6948-a9d5-425b-bea0-bb4b67daec7d" providerId="ADAL" clId="{DA07159E-EFBA-4A74-9502-5F11819D6370}" dt="2023-04-26T14:41:34.782" v="3617" actId="1076"/>
        <pc:sldMkLst>
          <pc:docMk/>
          <pc:sldMk cId="2041347754" sldId="1774"/>
        </pc:sldMkLst>
        <pc:spChg chg="add mod">
          <ac:chgData name="Louise Henderson" userId="0b5b6948-a9d5-425b-bea0-bb4b67daec7d" providerId="ADAL" clId="{DA07159E-EFBA-4A74-9502-5F11819D6370}" dt="2023-04-26T14:40:20.023" v="3603" actId="1076"/>
          <ac:spMkLst>
            <pc:docMk/>
            <pc:sldMk cId="2041347754" sldId="1774"/>
            <ac:spMk id="2" creationId="{4A7C6C0D-B886-64E8-57D3-99911F5ED13C}"/>
          </ac:spMkLst>
        </pc:spChg>
        <pc:spChg chg="add mod">
          <ac:chgData name="Louise Henderson" userId="0b5b6948-a9d5-425b-bea0-bb4b67daec7d" providerId="ADAL" clId="{DA07159E-EFBA-4A74-9502-5F11819D6370}" dt="2023-04-26T14:41:34.782" v="3617" actId="1076"/>
          <ac:spMkLst>
            <pc:docMk/>
            <pc:sldMk cId="2041347754" sldId="1774"/>
            <ac:spMk id="3" creationId="{C23EA7D9-0AB1-FE77-DD22-4C6DDB48947B}"/>
          </ac:spMkLst>
        </pc:spChg>
        <pc:spChg chg="mod">
          <ac:chgData name="Louise Henderson" userId="0b5b6948-a9d5-425b-bea0-bb4b67daec7d" providerId="ADAL" clId="{DA07159E-EFBA-4A74-9502-5F11819D6370}" dt="2023-04-24T15:12:20.585" v="3291" actId="403"/>
          <ac:spMkLst>
            <pc:docMk/>
            <pc:sldMk cId="2041347754" sldId="1774"/>
            <ac:spMk id="5" creationId="{2A23EEDC-513E-E684-23AA-5677953B3755}"/>
          </ac:spMkLst>
        </pc:spChg>
        <pc:spChg chg="add del mod">
          <ac:chgData name="Louise Henderson" userId="0b5b6948-a9d5-425b-bea0-bb4b67daec7d" providerId="ADAL" clId="{DA07159E-EFBA-4A74-9502-5F11819D6370}" dt="2023-04-25T14:11:26.960" v="3562" actId="47"/>
          <ac:spMkLst>
            <pc:docMk/>
            <pc:sldMk cId="2041347754" sldId="1774"/>
            <ac:spMk id="14" creationId="{398060F6-A44D-EC83-A107-ADAE8E141E4D}"/>
          </ac:spMkLst>
        </pc:spChg>
        <pc:picChg chg="add del mod">
          <ac:chgData name="Louise Henderson" userId="0b5b6948-a9d5-425b-bea0-bb4b67daec7d" providerId="ADAL" clId="{DA07159E-EFBA-4A74-9502-5F11819D6370}" dt="2023-04-24T14:49:36.555" v="2150" actId="478"/>
          <ac:picMkLst>
            <pc:docMk/>
            <pc:sldMk cId="2041347754" sldId="1774"/>
            <ac:picMk id="4" creationId="{211D4A2A-0586-4612-CDA1-EB42DC1EC08A}"/>
          </ac:picMkLst>
        </pc:picChg>
        <pc:picChg chg="del">
          <ac:chgData name="Louise Henderson" userId="0b5b6948-a9d5-425b-bea0-bb4b67daec7d" providerId="ADAL" clId="{DA07159E-EFBA-4A74-9502-5F11819D6370}" dt="2023-04-24T14:42:52.477" v="2069" actId="478"/>
          <ac:picMkLst>
            <pc:docMk/>
            <pc:sldMk cId="2041347754" sldId="1774"/>
            <ac:picMk id="6" creationId="{811F22D5-300E-D1E6-9A94-E7B5049E2A96}"/>
          </ac:picMkLst>
        </pc:picChg>
        <pc:picChg chg="add del">
          <ac:chgData name="Louise Henderson" userId="0b5b6948-a9d5-425b-bea0-bb4b67daec7d" providerId="ADAL" clId="{DA07159E-EFBA-4A74-9502-5F11819D6370}" dt="2023-04-26T14:38:46.785" v="3578" actId="22"/>
          <ac:picMkLst>
            <pc:docMk/>
            <pc:sldMk cId="2041347754" sldId="1774"/>
            <ac:picMk id="6" creationId="{8F01E667-8571-6B58-FE73-24E8EAB2FA72}"/>
          </ac:picMkLst>
        </pc:picChg>
        <pc:picChg chg="add del mod">
          <ac:chgData name="Louise Henderson" userId="0b5b6948-a9d5-425b-bea0-bb4b67daec7d" providerId="ADAL" clId="{DA07159E-EFBA-4A74-9502-5F11819D6370}" dt="2023-04-24T14:49:35.471" v="2149" actId="478"/>
          <ac:picMkLst>
            <pc:docMk/>
            <pc:sldMk cId="2041347754" sldId="1774"/>
            <ac:picMk id="7" creationId="{30E2964F-BB6D-F7C0-91D5-1020DE75D64E}"/>
          </ac:picMkLst>
        </pc:picChg>
        <pc:picChg chg="add del mod">
          <ac:chgData name="Louise Henderson" userId="0b5b6948-a9d5-425b-bea0-bb4b67daec7d" providerId="ADAL" clId="{DA07159E-EFBA-4A74-9502-5F11819D6370}" dt="2023-04-24T14:50:23.793" v="2168" actId="478"/>
          <ac:picMkLst>
            <pc:docMk/>
            <pc:sldMk cId="2041347754" sldId="1774"/>
            <ac:picMk id="8" creationId="{DA8FE2DF-1FB3-166A-DB45-D3FABB0F7E04}"/>
          </ac:picMkLst>
        </pc:picChg>
        <pc:picChg chg="add del mod modCrop">
          <ac:chgData name="Louise Henderson" userId="0b5b6948-a9d5-425b-bea0-bb4b67daec7d" providerId="ADAL" clId="{DA07159E-EFBA-4A74-9502-5F11819D6370}" dt="2023-04-24T14:49:19.584" v="2137" actId="478"/>
          <ac:picMkLst>
            <pc:docMk/>
            <pc:sldMk cId="2041347754" sldId="1774"/>
            <ac:picMk id="9" creationId="{87F3FEF4-1DC1-429E-FF11-D39BF922E4C4}"/>
          </ac:picMkLst>
        </pc:picChg>
        <pc:picChg chg="add del mod modCrop">
          <ac:chgData name="Louise Henderson" userId="0b5b6948-a9d5-425b-bea0-bb4b67daec7d" providerId="ADAL" clId="{DA07159E-EFBA-4A74-9502-5F11819D6370}" dt="2023-04-24T14:49:21.887" v="2138" actId="478"/>
          <ac:picMkLst>
            <pc:docMk/>
            <pc:sldMk cId="2041347754" sldId="1774"/>
            <ac:picMk id="10" creationId="{1B347DD4-2E15-AC6A-8B4C-23FFD0319D5C}"/>
          </ac:picMkLst>
        </pc:picChg>
        <pc:picChg chg="add mod modCrop">
          <ac:chgData name="Louise Henderson" userId="0b5b6948-a9d5-425b-bea0-bb4b67daec7d" providerId="ADAL" clId="{DA07159E-EFBA-4A74-9502-5F11819D6370}" dt="2023-04-26T14:40:30.081" v="3607" actId="1076"/>
          <ac:picMkLst>
            <pc:docMk/>
            <pc:sldMk cId="2041347754" sldId="1774"/>
            <ac:picMk id="12" creationId="{228855A5-E6C7-8613-63D9-D3586069EC76}"/>
          </ac:picMkLst>
        </pc:picChg>
        <pc:picChg chg="add mod modCrop">
          <ac:chgData name="Louise Henderson" userId="0b5b6948-a9d5-425b-bea0-bb4b67daec7d" providerId="ADAL" clId="{DA07159E-EFBA-4A74-9502-5F11819D6370}" dt="2023-04-26T14:40:31.418" v="3608" actId="1076"/>
          <ac:picMkLst>
            <pc:docMk/>
            <pc:sldMk cId="2041347754" sldId="1774"/>
            <ac:picMk id="16" creationId="{F400D2CC-4691-1222-BF34-4B2294B0572D}"/>
          </ac:picMkLst>
        </pc:picChg>
      </pc:sldChg>
      <pc:sldChg chg="modSp new del mod">
        <pc:chgData name="Louise Henderson" userId="0b5b6948-a9d5-425b-bea0-bb4b67daec7d" providerId="ADAL" clId="{DA07159E-EFBA-4A74-9502-5F11819D6370}" dt="2023-05-09T16:34:06.125" v="23871" actId="47"/>
        <pc:sldMkLst>
          <pc:docMk/>
          <pc:sldMk cId="2035096794" sldId="1775"/>
        </pc:sldMkLst>
        <pc:spChg chg="mod">
          <ac:chgData name="Louise Henderson" userId="0b5b6948-a9d5-425b-bea0-bb4b67daec7d" providerId="ADAL" clId="{DA07159E-EFBA-4A74-9502-5F11819D6370}" dt="2023-05-09T16:03:23.286" v="23337" actId="21"/>
          <ac:spMkLst>
            <pc:docMk/>
            <pc:sldMk cId="2035096794" sldId="1775"/>
            <ac:spMk id="3" creationId="{02E07D89-522D-26D7-193B-C1BF9C8351FE}"/>
          </ac:spMkLst>
        </pc:spChg>
      </pc:sldChg>
      <pc:sldChg chg="delSp modSp add del mod">
        <pc:chgData name="Louise Henderson" userId="0b5b6948-a9d5-425b-bea0-bb4b67daec7d" providerId="ADAL" clId="{DA07159E-EFBA-4A74-9502-5F11819D6370}" dt="2023-04-24T15:04:32.651" v="3258" actId="47"/>
        <pc:sldMkLst>
          <pc:docMk/>
          <pc:sldMk cId="3591433379" sldId="1775"/>
        </pc:sldMkLst>
        <pc:spChg chg="del mod">
          <ac:chgData name="Louise Henderson" userId="0b5b6948-a9d5-425b-bea0-bb4b67daec7d" providerId="ADAL" clId="{DA07159E-EFBA-4A74-9502-5F11819D6370}" dt="2023-04-24T14:56:30.911" v="2293"/>
          <ac:spMkLst>
            <pc:docMk/>
            <pc:sldMk cId="3591433379" sldId="1775"/>
            <ac:spMk id="14" creationId="{9BE08DFD-FE47-DFDE-07DB-A712E16661FC}"/>
          </ac:spMkLst>
        </pc:spChg>
        <pc:picChg chg="del">
          <ac:chgData name="Louise Henderson" userId="0b5b6948-a9d5-425b-bea0-bb4b67daec7d" providerId="ADAL" clId="{DA07159E-EFBA-4A74-9502-5F11819D6370}" dt="2023-04-24T14:56:18.522" v="2288" actId="478"/>
          <ac:picMkLst>
            <pc:docMk/>
            <pc:sldMk cId="3591433379" sldId="1775"/>
            <ac:picMk id="6" creationId="{811F22D5-300E-D1E6-9A94-E7B5049E2A96}"/>
          </ac:picMkLst>
        </pc:picChg>
      </pc:sldChg>
      <pc:sldChg chg="addSp delSp modSp add del mod">
        <pc:chgData name="Louise Henderson" userId="0b5b6948-a9d5-425b-bea0-bb4b67daec7d" providerId="ADAL" clId="{DA07159E-EFBA-4A74-9502-5F11819D6370}" dt="2023-05-09T16:34:02.101" v="23870" actId="47"/>
        <pc:sldMkLst>
          <pc:docMk/>
          <pc:sldMk cId="1384122535" sldId="1776"/>
        </pc:sldMkLst>
        <pc:spChg chg="add mod">
          <ac:chgData name="Louise Henderson" userId="0b5b6948-a9d5-425b-bea0-bb4b67daec7d" providerId="ADAL" clId="{DA07159E-EFBA-4A74-9502-5F11819D6370}" dt="2023-05-09T16:32:51.903" v="23847" actId="21"/>
          <ac:spMkLst>
            <pc:docMk/>
            <pc:sldMk cId="1384122535" sldId="1776"/>
            <ac:spMk id="6" creationId="{E85DD750-2C38-BF6F-8274-7C4827CCA626}"/>
          </ac:spMkLst>
        </pc:spChg>
        <pc:graphicFrameChg chg="del mod modGraphic">
          <ac:chgData name="Louise Henderson" userId="0b5b6948-a9d5-425b-bea0-bb4b67daec7d" providerId="ADAL" clId="{DA07159E-EFBA-4A74-9502-5F11819D6370}" dt="2023-05-09T16:32:51.903" v="23847" actId="21"/>
          <ac:graphicFrameMkLst>
            <pc:docMk/>
            <pc:sldMk cId="1384122535" sldId="1776"/>
            <ac:graphicFrameMk id="15" creationId="{D0367C00-7149-118C-91F2-41FC4575FEC8}"/>
          </ac:graphicFrameMkLst>
        </pc:graphicFrameChg>
      </pc:sldChg>
    </pc:docChg>
  </pc:docChgLst>
  <pc:docChgLst>
    <pc:chgData name="Rachael Graham" userId="S::rachaelg@girlguiding-scot.org.uk::4d18fb8a-7d1d-4447-bb79-23124285083b" providerId="AD" clId="Web-{6F9747CC-713F-23C5-3D24-81CA503CB615}"/>
    <pc:docChg chg="modSld">
      <pc:chgData name="Rachael Graham" userId="S::rachaelg@girlguiding-scot.org.uk::4d18fb8a-7d1d-4447-bb79-23124285083b" providerId="AD" clId="Web-{6F9747CC-713F-23C5-3D24-81CA503CB615}" dt="2023-12-06T09:30:01.622" v="14" actId="20577"/>
      <pc:docMkLst>
        <pc:docMk/>
      </pc:docMkLst>
      <pc:sldChg chg="modSp">
        <pc:chgData name="Rachael Graham" userId="S::rachaelg@girlguiding-scot.org.uk::4d18fb8a-7d1d-4447-bb79-23124285083b" providerId="AD" clId="Web-{6F9747CC-713F-23C5-3D24-81CA503CB615}" dt="2023-12-06T09:29:52.778" v="12" actId="20577"/>
        <pc:sldMkLst>
          <pc:docMk/>
          <pc:sldMk cId="3003048727" sldId="283"/>
        </pc:sldMkLst>
        <pc:spChg chg="mod">
          <ac:chgData name="Rachael Graham" userId="S::rachaelg@girlguiding-scot.org.uk::4d18fb8a-7d1d-4447-bb79-23124285083b" providerId="AD" clId="Web-{6F9747CC-713F-23C5-3D24-81CA503CB615}" dt="2023-12-06T09:29:52.778" v="12" actId="20577"/>
          <ac:spMkLst>
            <pc:docMk/>
            <pc:sldMk cId="3003048727" sldId="283"/>
            <ac:spMk id="3" creationId="{3185CF99-AC54-B237-ADC0-7C09EB2C0D23}"/>
          </ac:spMkLst>
        </pc:spChg>
      </pc:sldChg>
      <pc:sldChg chg="modSp">
        <pc:chgData name="Rachael Graham" userId="S::rachaelg@girlguiding-scot.org.uk::4d18fb8a-7d1d-4447-bb79-23124285083b" providerId="AD" clId="Web-{6F9747CC-713F-23C5-3D24-81CA503CB615}" dt="2023-12-06T09:24:50.327" v="6" actId="20577"/>
        <pc:sldMkLst>
          <pc:docMk/>
          <pc:sldMk cId="1792747765" sldId="285"/>
        </pc:sldMkLst>
        <pc:spChg chg="mod">
          <ac:chgData name="Rachael Graham" userId="S::rachaelg@girlguiding-scot.org.uk::4d18fb8a-7d1d-4447-bb79-23124285083b" providerId="AD" clId="Web-{6F9747CC-713F-23C5-3D24-81CA503CB615}" dt="2023-12-06T09:24:50.327" v="6" actId="20577"/>
          <ac:spMkLst>
            <pc:docMk/>
            <pc:sldMk cId="1792747765" sldId="285"/>
            <ac:spMk id="2" creationId="{0BCEECD5-FEED-4D0C-6D4B-9EB664815D6C}"/>
          </ac:spMkLst>
        </pc:spChg>
      </pc:sldChg>
      <pc:sldChg chg="modSp">
        <pc:chgData name="Rachael Graham" userId="S::rachaelg@girlguiding-scot.org.uk::4d18fb8a-7d1d-4447-bb79-23124285083b" providerId="AD" clId="Web-{6F9747CC-713F-23C5-3D24-81CA503CB615}" dt="2023-12-06T09:30:01.622" v="14" actId="20577"/>
        <pc:sldMkLst>
          <pc:docMk/>
          <pc:sldMk cId="4167176447" sldId="294"/>
        </pc:sldMkLst>
        <pc:spChg chg="mod">
          <ac:chgData name="Rachael Graham" userId="S::rachaelg@girlguiding-scot.org.uk::4d18fb8a-7d1d-4447-bb79-23124285083b" providerId="AD" clId="Web-{6F9747CC-713F-23C5-3D24-81CA503CB615}" dt="2023-12-06T09:30:01.622" v="14" actId="20577"/>
          <ac:spMkLst>
            <pc:docMk/>
            <pc:sldMk cId="4167176447" sldId="294"/>
            <ac:spMk id="2" creationId="{E42BFA33-5AF1-3B76-C679-C01F104A56F7}"/>
          </ac:spMkLst>
        </pc:spChg>
        <pc:spChg chg="mod">
          <ac:chgData name="Rachael Graham" userId="S::rachaelg@girlguiding-scot.org.uk::4d18fb8a-7d1d-4447-bb79-23124285083b" providerId="AD" clId="Web-{6F9747CC-713F-23C5-3D24-81CA503CB615}" dt="2023-12-06T09:24:32.077" v="4" actId="14100"/>
          <ac:spMkLst>
            <pc:docMk/>
            <pc:sldMk cId="4167176447" sldId="294"/>
            <ac:spMk id="8" creationId="{3BC41590-ADB1-A03D-4F86-1A1A98E5BD69}"/>
          </ac:spMkLst>
        </pc:spChg>
      </pc:sldChg>
      <pc:sldChg chg="modSp">
        <pc:chgData name="Rachael Graham" userId="S::rachaelg@girlguiding-scot.org.uk::4d18fb8a-7d1d-4447-bb79-23124285083b" providerId="AD" clId="Web-{6F9747CC-713F-23C5-3D24-81CA503CB615}" dt="2023-12-06T09:29:35.980" v="10" actId="20577"/>
        <pc:sldMkLst>
          <pc:docMk/>
          <pc:sldMk cId="384830967" sldId="300"/>
        </pc:sldMkLst>
        <pc:spChg chg="mod">
          <ac:chgData name="Rachael Graham" userId="S::rachaelg@girlguiding-scot.org.uk::4d18fb8a-7d1d-4447-bb79-23124285083b" providerId="AD" clId="Web-{6F9747CC-713F-23C5-3D24-81CA503CB615}" dt="2023-12-06T09:29:35.980" v="10" actId="20577"/>
          <ac:spMkLst>
            <pc:docMk/>
            <pc:sldMk cId="384830967" sldId="300"/>
            <ac:spMk id="2" creationId="{E42BFA33-5AF1-3B76-C679-C01F104A56F7}"/>
          </ac:spMkLst>
        </pc:spChg>
      </pc:sldChg>
      <pc:sldChg chg="modSp">
        <pc:chgData name="Rachael Graham" userId="S::rachaelg@girlguiding-scot.org.uk::4d18fb8a-7d1d-4447-bb79-23124285083b" providerId="AD" clId="Web-{6F9747CC-713F-23C5-3D24-81CA503CB615}" dt="2023-12-06T09:29:22.511" v="8" actId="20577"/>
        <pc:sldMkLst>
          <pc:docMk/>
          <pc:sldMk cId="3787428597" sldId="1770"/>
        </pc:sldMkLst>
        <pc:spChg chg="mod">
          <ac:chgData name="Rachael Graham" userId="S::rachaelg@girlguiding-scot.org.uk::4d18fb8a-7d1d-4447-bb79-23124285083b" providerId="AD" clId="Web-{6F9747CC-713F-23C5-3D24-81CA503CB615}" dt="2023-12-06T09:29:22.511" v="8" actId="20577"/>
          <ac:spMkLst>
            <pc:docMk/>
            <pc:sldMk cId="3787428597" sldId="1770"/>
            <ac:spMk id="4" creationId="{DBCE6515-9E36-FB16-5B86-1B8F2E91F1E3}"/>
          </ac:spMkLst>
        </pc:spChg>
        <pc:spChg chg="mod">
          <ac:chgData name="Rachael Graham" userId="S::rachaelg@girlguiding-scot.org.uk::4d18fb8a-7d1d-4447-bb79-23124285083b" providerId="AD" clId="Web-{6F9747CC-713F-23C5-3D24-81CA503CB615}" dt="2023-12-06T09:23:16.308" v="3" actId="20577"/>
          <ac:spMkLst>
            <pc:docMk/>
            <pc:sldMk cId="3787428597" sldId="1770"/>
            <ac:spMk id="8" creationId="{380F84EF-FC03-C6C4-E49F-1DEB898A7505}"/>
          </ac:spMkLst>
        </pc:spChg>
      </pc:sldChg>
      <pc:sldChg chg="modSp">
        <pc:chgData name="Rachael Graham" userId="S::rachaelg@girlguiding-scot.org.uk::4d18fb8a-7d1d-4447-bb79-23124285083b" providerId="AD" clId="Web-{6F9747CC-713F-23C5-3D24-81CA503CB615}" dt="2023-12-06T09:22:42.088" v="0" actId="1076"/>
        <pc:sldMkLst>
          <pc:docMk/>
          <pc:sldMk cId="751681808" sldId="1772"/>
        </pc:sldMkLst>
        <pc:spChg chg="mod">
          <ac:chgData name="Rachael Graham" userId="S::rachaelg@girlguiding-scot.org.uk::4d18fb8a-7d1d-4447-bb79-23124285083b" providerId="AD" clId="Web-{6F9747CC-713F-23C5-3D24-81CA503CB615}" dt="2023-12-06T09:22:42.088" v="0" actId="1076"/>
          <ac:spMkLst>
            <pc:docMk/>
            <pc:sldMk cId="751681808" sldId="1772"/>
            <ac:spMk id="8" creationId="{6A10AB5A-8684-105D-7A1F-72605DABD438}"/>
          </ac:spMkLst>
        </pc:spChg>
      </pc:sldChg>
    </pc:docChg>
  </pc:docChgLst>
  <pc:docChgLst>
    <pc:chgData name="Louise Henderson" userId="0b5b6948-a9d5-425b-bea0-bb4b67daec7d" providerId="ADAL" clId="{1CB4C71E-8883-4039-8A87-CA0C0AF848E4}"/>
    <pc:docChg chg="modSld">
      <pc:chgData name="Louise Henderson" userId="0b5b6948-a9d5-425b-bea0-bb4b67daec7d" providerId="ADAL" clId="{1CB4C71E-8883-4039-8A87-CA0C0AF848E4}" dt="2023-07-05T11:43:26.443" v="7" actId="20577"/>
      <pc:docMkLst>
        <pc:docMk/>
      </pc:docMkLst>
      <pc:sldChg chg="modSp mod">
        <pc:chgData name="Louise Henderson" userId="0b5b6948-a9d5-425b-bea0-bb4b67daec7d" providerId="ADAL" clId="{1CB4C71E-8883-4039-8A87-CA0C0AF848E4}" dt="2023-07-05T11:42:56.738" v="2" actId="1076"/>
        <pc:sldMkLst>
          <pc:docMk/>
          <pc:sldMk cId="3003048727" sldId="283"/>
        </pc:sldMkLst>
        <pc:spChg chg="mod">
          <ac:chgData name="Louise Henderson" userId="0b5b6948-a9d5-425b-bea0-bb4b67daec7d" providerId="ADAL" clId="{1CB4C71E-8883-4039-8A87-CA0C0AF848E4}" dt="2023-07-05T11:42:56.738" v="2" actId="1076"/>
          <ac:spMkLst>
            <pc:docMk/>
            <pc:sldMk cId="3003048727" sldId="283"/>
            <ac:spMk id="11" creationId="{AEB5EEBA-D5D6-9276-1D67-779D0F2AC0C2}"/>
          </ac:spMkLst>
        </pc:spChg>
      </pc:sldChg>
      <pc:sldChg chg="modSp mod">
        <pc:chgData name="Louise Henderson" userId="0b5b6948-a9d5-425b-bea0-bb4b67daec7d" providerId="ADAL" clId="{1CB4C71E-8883-4039-8A87-CA0C0AF848E4}" dt="2023-07-05T11:40:52.098" v="1" actId="20577"/>
        <pc:sldMkLst>
          <pc:docMk/>
          <pc:sldMk cId="384830967" sldId="300"/>
        </pc:sldMkLst>
        <pc:graphicFrameChg chg="modGraphic">
          <ac:chgData name="Louise Henderson" userId="0b5b6948-a9d5-425b-bea0-bb4b67daec7d" providerId="ADAL" clId="{1CB4C71E-8883-4039-8A87-CA0C0AF848E4}" dt="2023-07-05T11:40:52.098" v="1" actId="20577"/>
          <ac:graphicFrameMkLst>
            <pc:docMk/>
            <pc:sldMk cId="384830967" sldId="300"/>
            <ac:graphicFrameMk id="15" creationId="{D0367C00-7149-118C-91F2-41FC4575FEC8}"/>
          </ac:graphicFrameMkLst>
        </pc:graphicFrameChg>
      </pc:sldChg>
      <pc:sldChg chg="modSp mod">
        <pc:chgData name="Louise Henderson" userId="0b5b6948-a9d5-425b-bea0-bb4b67daec7d" providerId="ADAL" clId="{1CB4C71E-8883-4039-8A87-CA0C0AF848E4}" dt="2023-07-05T11:43:26.443" v="7" actId="20577"/>
        <pc:sldMkLst>
          <pc:docMk/>
          <pc:sldMk cId="3787428597" sldId="1770"/>
        </pc:sldMkLst>
        <pc:spChg chg="mod">
          <ac:chgData name="Louise Henderson" userId="0b5b6948-a9d5-425b-bea0-bb4b67daec7d" providerId="ADAL" clId="{1CB4C71E-8883-4039-8A87-CA0C0AF848E4}" dt="2023-07-05T11:43:26.443" v="7" actId="20577"/>
          <ac:spMkLst>
            <pc:docMk/>
            <pc:sldMk cId="3787428597" sldId="1770"/>
            <ac:spMk id="8" creationId="{380F84EF-FC03-C6C4-E49F-1DEB898A7505}"/>
          </ac:spMkLst>
        </pc:spChg>
      </pc:sldChg>
    </pc:docChg>
  </pc:docChgLst>
  <pc:docChgLst>
    <pc:chgData name="Louise Henderson" userId="0b5b6948-a9d5-425b-bea0-bb4b67daec7d" providerId="ADAL" clId="{50322170-FCFB-43F4-BEBF-04234F4AE0E8}"/>
    <pc:docChg chg="delSld">
      <pc:chgData name="Louise Henderson" userId="0b5b6948-a9d5-425b-bea0-bb4b67daec7d" providerId="ADAL" clId="{50322170-FCFB-43F4-BEBF-04234F4AE0E8}" dt="2023-06-05T16:28:53.542" v="1" actId="47"/>
      <pc:docMkLst>
        <pc:docMk/>
      </pc:docMkLst>
      <pc:sldChg chg="del">
        <pc:chgData name="Louise Henderson" userId="0b5b6948-a9d5-425b-bea0-bb4b67daec7d" providerId="ADAL" clId="{50322170-FCFB-43F4-BEBF-04234F4AE0E8}" dt="2023-06-05T16:28:52.294" v="0" actId="47"/>
        <pc:sldMkLst>
          <pc:docMk/>
          <pc:sldMk cId="92941195" sldId="1763"/>
        </pc:sldMkLst>
      </pc:sldChg>
      <pc:sldChg chg="del">
        <pc:chgData name="Louise Henderson" userId="0b5b6948-a9d5-425b-bea0-bb4b67daec7d" providerId="ADAL" clId="{50322170-FCFB-43F4-BEBF-04234F4AE0E8}" dt="2023-06-05T16:28:53.542" v="1" actId="47"/>
        <pc:sldMkLst>
          <pc:docMk/>
          <pc:sldMk cId="2887643937" sldId="1765"/>
        </pc:sldMkLst>
      </pc:sldChg>
    </pc:docChg>
  </pc:docChgLst>
  <pc:docChgLst>
    <pc:chgData name="Denise Spence" userId="S::denise@girlguiding-scot.org.uk::dd0ca9c7-b103-4e9d-81e8-160519397444" providerId="AD" clId="Web-{5977FB5D-30FF-6DAA-00FC-9F807955DD54}"/>
    <pc:docChg chg="mod delSld modSld">
      <pc:chgData name="Denise Spence" userId="S::denise@girlguiding-scot.org.uk::dd0ca9c7-b103-4e9d-81e8-160519397444" providerId="AD" clId="Web-{5977FB5D-30FF-6DAA-00FC-9F807955DD54}" dt="2023-04-21T12:23:00.133" v="87" actId="20577"/>
      <pc:docMkLst>
        <pc:docMk/>
      </pc:docMkLst>
      <pc:sldChg chg="modSp">
        <pc:chgData name="Denise Spence" userId="S::denise@girlguiding-scot.org.uk::dd0ca9c7-b103-4e9d-81e8-160519397444" providerId="AD" clId="Web-{5977FB5D-30FF-6DAA-00FC-9F807955DD54}" dt="2023-04-21T11:11:53.834" v="29" actId="20577"/>
        <pc:sldMkLst>
          <pc:docMk/>
          <pc:sldMk cId="2728557564" sldId="256"/>
        </pc:sldMkLst>
        <pc:spChg chg="mod">
          <ac:chgData name="Denise Spence" userId="S::denise@girlguiding-scot.org.uk::dd0ca9c7-b103-4e9d-81e8-160519397444" providerId="AD" clId="Web-{5977FB5D-30FF-6DAA-00FC-9F807955DD54}" dt="2023-04-21T11:11:53.834" v="29" actId="20577"/>
          <ac:spMkLst>
            <pc:docMk/>
            <pc:sldMk cId="2728557564" sldId="256"/>
            <ac:spMk id="3" creationId="{6C5F6F5F-6ADB-06BB-06A0-574E78E6CE67}"/>
          </ac:spMkLst>
        </pc:spChg>
      </pc:sldChg>
      <pc:sldChg chg="modSp">
        <pc:chgData name="Denise Spence" userId="S::denise@girlguiding-scot.org.uk::dd0ca9c7-b103-4e9d-81e8-160519397444" providerId="AD" clId="Web-{5977FB5D-30FF-6DAA-00FC-9F807955DD54}" dt="2023-04-21T11:02:17.297" v="10" actId="20577"/>
        <pc:sldMkLst>
          <pc:docMk/>
          <pc:sldMk cId="1116110218" sldId="282"/>
        </pc:sldMkLst>
        <pc:spChg chg="mod">
          <ac:chgData name="Denise Spence" userId="S::denise@girlguiding-scot.org.uk::dd0ca9c7-b103-4e9d-81e8-160519397444" providerId="AD" clId="Web-{5977FB5D-30FF-6DAA-00FC-9F807955DD54}" dt="2023-04-21T11:02:17.297" v="10" actId="20577"/>
          <ac:spMkLst>
            <pc:docMk/>
            <pc:sldMk cId="1116110218" sldId="282"/>
            <ac:spMk id="5" creationId="{B7A01077-D94B-906C-A919-7C852BDCF8A1}"/>
          </ac:spMkLst>
        </pc:spChg>
      </pc:sldChg>
      <pc:sldChg chg="modSp">
        <pc:chgData name="Denise Spence" userId="S::denise@girlguiding-scot.org.uk::dd0ca9c7-b103-4e9d-81e8-160519397444" providerId="AD" clId="Web-{5977FB5D-30FF-6DAA-00FC-9F807955DD54}" dt="2023-04-21T11:13:31.087" v="65" actId="20577"/>
        <pc:sldMkLst>
          <pc:docMk/>
          <pc:sldMk cId="2786107856" sldId="286"/>
        </pc:sldMkLst>
        <pc:spChg chg="mod">
          <ac:chgData name="Denise Spence" userId="S::denise@girlguiding-scot.org.uk::dd0ca9c7-b103-4e9d-81e8-160519397444" providerId="AD" clId="Web-{5977FB5D-30FF-6DAA-00FC-9F807955DD54}" dt="2023-04-21T11:13:31.087" v="65" actId="20577"/>
          <ac:spMkLst>
            <pc:docMk/>
            <pc:sldMk cId="2786107856" sldId="286"/>
            <ac:spMk id="8" creationId="{953C0274-D42D-C8B3-4C7C-70BE8ED33252}"/>
          </ac:spMkLst>
        </pc:spChg>
      </pc:sldChg>
      <pc:sldChg chg="addCm">
        <pc:chgData name="Denise Spence" userId="S::denise@girlguiding-scot.org.uk::dd0ca9c7-b103-4e9d-81e8-160519397444" providerId="AD" clId="Web-{5977FB5D-30FF-6DAA-00FC-9F807955DD54}" dt="2023-04-21T11:06:46.838" v="12"/>
        <pc:sldMkLst>
          <pc:docMk/>
          <pc:sldMk cId="3082305259" sldId="293"/>
        </pc:sldMkLst>
        <pc:extLst>
          <p:ext xmlns:p="http://schemas.openxmlformats.org/presentationml/2006/main" uri="{D6D511B9-2390-475A-947B-AFAB55BFBCF1}">
            <pc226:cmChg xmlns:pc226="http://schemas.microsoft.com/office/powerpoint/2022/06/main/command" chg="add">
              <pc226:chgData name="Denise Spence" userId="S::denise@girlguiding-scot.org.uk::dd0ca9c7-b103-4e9d-81e8-160519397444" providerId="AD" clId="Web-{5977FB5D-30FF-6DAA-00FC-9F807955DD54}" dt="2023-04-21T11:06:46.838" v="12"/>
              <pc2:cmMkLst xmlns:pc2="http://schemas.microsoft.com/office/powerpoint/2019/9/main/command">
                <pc:docMk/>
                <pc:sldMk cId="3082305259" sldId="293"/>
                <pc2:cmMk id="{C009FE8D-5D9A-46D2-ABD9-CE1625B7282A}"/>
              </pc2:cmMkLst>
            </pc226:cmChg>
          </p:ext>
        </pc:extLst>
      </pc:sldChg>
      <pc:sldChg chg="modSp">
        <pc:chgData name="Denise Spence" userId="S::denise@girlguiding-scot.org.uk::dd0ca9c7-b103-4e9d-81e8-160519397444" providerId="AD" clId="Web-{5977FB5D-30FF-6DAA-00FC-9F807955DD54}" dt="2023-04-21T12:16:09.056" v="78" actId="20577"/>
        <pc:sldMkLst>
          <pc:docMk/>
          <pc:sldMk cId="4167176447" sldId="294"/>
        </pc:sldMkLst>
        <pc:spChg chg="mod">
          <ac:chgData name="Denise Spence" userId="S::denise@girlguiding-scot.org.uk::dd0ca9c7-b103-4e9d-81e8-160519397444" providerId="AD" clId="Web-{5977FB5D-30FF-6DAA-00FC-9F807955DD54}" dt="2023-04-21T12:15:33.789" v="72" actId="1076"/>
          <ac:spMkLst>
            <pc:docMk/>
            <pc:sldMk cId="4167176447" sldId="294"/>
            <ac:spMk id="4" creationId="{9EFA0462-5E57-EBC4-CA7A-1D8028925400}"/>
          </ac:spMkLst>
        </pc:spChg>
        <pc:spChg chg="mod">
          <ac:chgData name="Denise Spence" userId="S::denise@girlguiding-scot.org.uk::dd0ca9c7-b103-4e9d-81e8-160519397444" providerId="AD" clId="Web-{5977FB5D-30FF-6DAA-00FC-9F807955DD54}" dt="2023-04-21T12:16:09.056" v="78" actId="20577"/>
          <ac:spMkLst>
            <pc:docMk/>
            <pc:sldMk cId="4167176447" sldId="294"/>
            <ac:spMk id="19" creationId="{168F7471-8C17-70EF-22A2-D6C5647A2912}"/>
          </ac:spMkLst>
        </pc:spChg>
        <pc:spChg chg="mod">
          <ac:chgData name="Denise Spence" userId="S::denise@girlguiding-scot.org.uk::dd0ca9c7-b103-4e9d-81e8-160519397444" providerId="AD" clId="Web-{5977FB5D-30FF-6DAA-00FC-9F807955DD54}" dt="2023-04-21T11:14:15.307" v="68" actId="20577"/>
          <ac:spMkLst>
            <pc:docMk/>
            <pc:sldMk cId="4167176447" sldId="294"/>
            <ac:spMk id="20" creationId="{3E2258AF-38EF-6D0B-1A2C-644A86B4B903}"/>
          </ac:spMkLst>
        </pc:spChg>
        <pc:spChg chg="mod">
          <ac:chgData name="Denise Spence" userId="S::denise@girlguiding-scot.org.uk::dd0ca9c7-b103-4e9d-81e8-160519397444" providerId="AD" clId="Web-{5977FB5D-30FF-6DAA-00FC-9F807955DD54}" dt="2023-04-21T11:14:10.182" v="67" actId="20577"/>
          <ac:spMkLst>
            <pc:docMk/>
            <pc:sldMk cId="4167176447" sldId="294"/>
            <ac:spMk id="21" creationId="{214EE0AB-4163-A87D-3648-5DA18A1A303F}"/>
          </ac:spMkLst>
        </pc:spChg>
        <pc:spChg chg="mod">
          <ac:chgData name="Denise Spence" userId="S::denise@girlguiding-scot.org.uk::dd0ca9c7-b103-4e9d-81e8-160519397444" providerId="AD" clId="Web-{5977FB5D-30FF-6DAA-00FC-9F807955DD54}" dt="2023-04-21T12:15:24.008" v="71" actId="1076"/>
          <ac:spMkLst>
            <pc:docMk/>
            <pc:sldMk cId="4167176447" sldId="294"/>
            <ac:spMk id="22" creationId="{37CB4946-D8E4-9521-32D5-F3114BB54732}"/>
          </ac:spMkLst>
        </pc:spChg>
      </pc:sldChg>
      <pc:sldChg chg="modSp addCm">
        <pc:chgData name="Denise Spence" userId="S::denise@girlguiding-scot.org.uk::dd0ca9c7-b103-4e9d-81e8-160519397444" providerId="AD" clId="Web-{5977FB5D-30FF-6DAA-00FC-9F807955DD54}" dt="2023-04-21T12:16:55.777" v="79"/>
        <pc:sldMkLst>
          <pc:docMk/>
          <pc:sldMk cId="2081811310" sldId="295"/>
        </pc:sldMkLst>
        <pc:spChg chg="mod">
          <ac:chgData name="Denise Spence" userId="S::denise@girlguiding-scot.org.uk::dd0ca9c7-b103-4e9d-81e8-160519397444" providerId="AD" clId="Web-{5977FB5D-30FF-6DAA-00FC-9F807955DD54}" dt="2023-04-21T11:10:26.221" v="16" actId="20577"/>
          <ac:spMkLst>
            <pc:docMk/>
            <pc:sldMk cId="2081811310" sldId="295"/>
            <ac:spMk id="47" creationId="{2E0CA9C4-5CF0-DA23-AEA4-694F39237319}"/>
          </ac:spMkLst>
        </pc:spChg>
        <pc:spChg chg="mod">
          <ac:chgData name="Denise Spence" userId="S::denise@girlguiding-scot.org.uk::dd0ca9c7-b103-4e9d-81e8-160519397444" providerId="AD" clId="Web-{5977FB5D-30FF-6DAA-00FC-9F807955DD54}" dt="2023-04-21T11:09:55.814" v="14" actId="20577"/>
          <ac:spMkLst>
            <pc:docMk/>
            <pc:sldMk cId="2081811310" sldId="295"/>
            <ac:spMk id="54" creationId="{8DE85499-91EB-F435-11AD-9C77FFBD10F6}"/>
          </ac:spMkLst>
        </pc:spChg>
        <pc:extLst>
          <p:ext xmlns:p="http://schemas.openxmlformats.org/presentationml/2006/main" uri="{D6D511B9-2390-475A-947B-AFAB55BFBCF1}">
            <pc226:cmChg xmlns:pc226="http://schemas.microsoft.com/office/powerpoint/2022/06/main/command" chg="add">
              <pc226:chgData name="Denise Spence" userId="S::denise@girlguiding-scot.org.uk::dd0ca9c7-b103-4e9d-81e8-160519397444" providerId="AD" clId="Web-{5977FB5D-30FF-6DAA-00FC-9F807955DD54}" dt="2023-04-21T12:16:55.777" v="79"/>
              <pc2:cmMkLst xmlns:pc2="http://schemas.microsoft.com/office/powerpoint/2019/9/main/command">
                <pc:docMk/>
                <pc:sldMk cId="2081811310" sldId="295"/>
                <pc2:cmMk id="{F3FC19D5-FA8E-4BF5-9245-5591EA60D1DB}"/>
              </pc2:cmMkLst>
            </pc226:cmChg>
          </p:ext>
        </pc:extLst>
      </pc:sldChg>
      <pc:sldChg chg="modSp">
        <pc:chgData name="Denise Spence" userId="S::denise@girlguiding-scot.org.uk::dd0ca9c7-b103-4e9d-81e8-160519397444" providerId="AD" clId="Web-{5977FB5D-30FF-6DAA-00FC-9F807955DD54}" dt="2023-04-21T12:23:00.133" v="87" actId="20577"/>
        <pc:sldMkLst>
          <pc:docMk/>
          <pc:sldMk cId="92941195" sldId="1763"/>
        </pc:sldMkLst>
        <pc:spChg chg="mod">
          <ac:chgData name="Denise Spence" userId="S::denise@girlguiding-scot.org.uk::dd0ca9c7-b103-4e9d-81e8-160519397444" providerId="AD" clId="Web-{5977FB5D-30FF-6DAA-00FC-9F807955DD54}" dt="2023-04-21T12:23:00.133" v="87" actId="20577"/>
          <ac:spMkLst>
            <pc:docMk/>
            <pc:sldMk cId="92941195" sldId="1763"/>
            <ac:spMk id="2" creationId="{820E1B3C-AC21-4BAA-4EE7-2209A5A63ED1}"/>
          </ac:spMkLst>
        </pc:spChg>
      </pc:sldChg>
      <pc:sldChg chg="modSp">
        <pc:chgData name="Denise Spence" userId="S::denise@girlguiding-scot.org.uk::dd0ca9c7-b103-4e9d-81e8-160519397444" providerId="AD" clId="Web-{5977FB5D-30FF-6DAA-00FC-9F807955DD54}" dt="2023-04-21T11:11:05.238" v="25" actId="20577"/>
        <pc:sldMkLst>
          <pc:docMk/>
          <pc:sldMk cId="3945370514" sldId="1766"/>
        </pc:sldMkLst>
        <pc:spChg chg="mod">
          <ac:chgData name="Denise Spence" userId="S::denise@girlguiding-scot.org.uk::dd0ca9c7-b103-4e9d-81e8-160519397444" providerId="AD" clId="Web-{5977FB5D-30FF-6DAA-00FC-9F807955DD54}" dt="2023-04-21T11:11:05.238" v="25" actId="20577"/>
          <ac:spMkLst>
            <pc:docMk/>
            <pc:sldMk cId="3945370514" sldId="1766"/>
            <ac:spMk id="5" creationId="{BC5EC63B-BFDA-8D12-080A-4F561B470E54}"/>
          </ac:spMkLst>
        </pc:spChg>
      </pc:sldChg>
      <pc:sldChg chg="del">
        <pc:chgData name="Denise Spence" userId="S::denise@girlguiding-scot.org.uk::dd0ca9c7-b103-4e9d-81e8-160519397444" providerId="AD" clId="Web-{5977FB5D-30FF-6DAA-00FC-9F807955DD54}" dt="2023-04-21T11:12:03.271" v="30"/>
        <pc:sldMkLst>
          <pc:docMk/>
          <pc:sldMk cId="1544388811" sldId="1767"/>
        </pc:sldMkLst>
      </pc:sldChg>
      <pc:sldChg chg="modSp">
        <pc:chgData name="Denise Spence" userId="S::denise@girlguiding-scot.org.uk::dd0ca9c7-b103-4e9d-81e8-160519397444" providerId="AD" clId="Web-{5977FB5D-30FF-6DAA-00FC-9F807955DD54}" dt="2023-04-21T12:18:09.326" v="85" actId="20577"/>
        <pc:sldMkLst>
          <pc:docMk/>
          <pc:sldMk cId="751681808" sldId="1772"/>
        </pc:sldMkLst>
        <pc:spChg chg="mod">
          <ac:chgData name="Denise Spence" userId="S::denise@girlguiding-scot.org.uk::dd0ca9c7-b103-4e9d-81e8-160519397444" providerId="AD" clId="Web-{5977FB5D-30FF-6DAA-00FC-9F807955DD54}" dt="2023-04-21T12:18:09.326" v="85" actId="20577"/>
          <ac:spMkLst>
            <pc:docMk/>
            <pc:sldMk cId="751681808" sldId="1772"/>
            <ac:spMk id="5" creationId="{B4DCA244-CF86-A97B-968F-E4818C317B85}"/>
          </ac:spMkLst>
        </pc:spChg>
        <pc:spChg chg="mod">
          <ac:chgData name="Denise Spence" userId="S::denise@girlguiding-scot.org.uk::dd0ca9c7-b103-4e9d-81e8-160519397444" providerId="AD" clId="Web-{5977FB5D-30FF-6DAA-00FC-9F807955DD54}" dt="2023-04-21T12:17:55.904" v="83" actId="20577"/>
          <ac:spMkLst>
            <pc:docMk/>
            <pc:sldMk cId="751681808" sldId="1772"/>
            <ac:spMk id="8" creationId="{6A10AB5A-8684-105D-7A1F-72605DABD438}"/>
          </ac:spMkLst>
        </pc:spChg>
      </pc:sldChg>
    </pc:docChg>
  </pc:docChgLst>
  <pc:docChgLst>
    <pc:chgData name="Louise Henderson" userId="0b5b6948-a9d5-425b-bea0-bb4b67daec7d" providerId="ADAL" clId="{32F1FFBC-BCD0-4A9B-BBAA-9A24F066DDB3}"/>
    <pc:docChg chg="modSld modNotesMaster modHandout">
      <pc:chgData name="Louise Henderson" userId="0b5b6948-a9d5-425b-bea0-bb4b67daec7d" providerId="ADAL" clId="{32F1FFBC-BCD0-4A9B-BBAA-9A24F066DDB3}" dt="2024-04-29T11:19:28.484" v="27"/>
      <pc:docMkLst>
        <pc:docMk/>
      </pc:docMkLst>
      <pc:sldChg chg="modSp mod">
        <pc:chgData name="Louise Henderson" userId="0b5b6948-a9d5-425b-bea0-bb4b67daec7d" providerId="ADAL" clId="{32F1FFBC-BCD0-4A9B-BBAA-9A24F066DDB3}" dt="2024-04-29T11:19:18.064" v="26" actId="6549"/>
        <pc:sldMkLst>
          <pc:docMk/>
          <pc:sldMk cId="2996815153" sldId="1775"/>
        </pc:sldMkLst>
        <pc:spChg chg="mod">
          <ac:chgData name="Louise Henderson" userId="0b5b6948-a9d5-425b-bea0-bb4b67daec7d" providerId="ADAL" clId="{32F1FFBC-BCD0-4A9B-BBAA-9A24F066DDB3}" dt="2024-04-29T11:19:18.064" v="26" actId="6549"/>
          <ac:spMkLst>
            <pc:docMk/>
            <pc:sldMk cId="2996815153" sldId="1775"/>
            <ac:spMk id="9" creationId="{B4F2AE53-BD81-34E1-4619-97177B502A28}"/>
          </ac:spMkLst>
        </pc:spChg>
      </pc:sldChg>
    </pc:docChg>
  </pc:docChgLst>
  <pc:docChgLst>
    <pc:chgData name="Denise Spence" userId="S::denise@girlguiding-scot.org.uk::dd0ca9c7-b103-4e9d-81e8-160519397444" providerId="AD" clId="Web-{63CD697E-E061-A1C2-06AE-91FB6035F180}"/>
    <pc:docChg chg="modSld">
      <pc:chgData name="Denise Spence" userId="S::denise@girlguiding-scot.org.uk::dd0ca9c7-b103-4e9d-81e8-160519397444" providerId="AD" clId="Web-{63CD697E-E061-A1C2-06AE-91FB6035F180}" dt="2023-11-23T09:11:45.394" v="2" actId="20577"/>
      <pc:docMkLst>
        <pc:docMk/>
      </pc:docMkLst>
      <pc:sldChg chg="modSp">
        <pc:chgData name="Denise Spence" userId="S::denise@girlguiding-scot.org.uk::dd0ca9c7-b103-4e9d-81e8-160519397444" providerId="AD" clId="Web-{63CD697E-E061-A1C2-06AE-91FB6035F180}" dt="2023-11-23T09:11:45.394" v="2" actId="20577"/>
        <pc:sldMkLst>
          <pc:docMk/>
          <pc:sldMk cId="2536005913" sldId="1776"/>
        </pc:sldMkLst>
        <pc:spChg chg="mod">
          <ac:chgData name="Denise Spence" userId="S::denise@girlguiding-scot.org.uk::dd0ca9c7-b103-4e9d-81e8-160519397444" providerId="AD" clId="Web-{63CD697E-E061-A1C2-06AE-91FB6035F180}" dt="2023-11-23T09:11:45.394" v="2" actId="20577"/>
          <ac:spMkLst>
            <pc:docMk/>
            <pc:sldMk cId="2536005913" sldId="1776"/>
            <ac:spMk id="7" creationId="{FAB1B3DA-9724-7A50-73E1-8FAED0978C20}"/>
          </ac:spMkLst>
        </pc:spChg>
      </pc:sldChg>
    </pc:docChg>
  </pc:docChgLst>
  <pc:docChgLst>
    <pc:chgData name="Rachael Graham" userId="4d18fb8a-7d1d-4447-bb79-23124285083b" providerId="ADAL" clId="{EAA0D93C-4EF0-4AD7-8243-210DFC7C09CD}"/>
    <pc:docChg chg="modSld sldOrd">
      <pc:chgData name="Rachael Graham" userId="4d18fb8a-7d1d-4447-bb79-23124285083b" providerId="ADAL" clId="{EAA0D93C-4EF0-4AD7-8243-210DFC7C09CD}" dt="2024-05-13T09:43:37.053" v="1"/>
      <pc:docMkLst>
        <pc:docMk/>
      </pc:docMkLst>
      <pc:sldChg chg="ord">
        <pc:chgData name="Rachael Graham" userId="4d18fb8a-7d1d-4447-bb79-23124285083b" providerId="ADAL" clId="{EAA0D93C-4EF0-4AD7-8243-210DFC7C09CD}" dt="2024-05-13T09:43:37.053" v="1"/>
        <pc:sldMkLst>
          <pc:docMk/>
          <pc:sldMk cId="2996815153" sldId="1775"/>
        </pc:sldMkLst>
      </pc:sldChg>
    </pc:docChg>
  </pc:docChgLst>
  <pc:docChgLst>
    <pc:chgData name="Rachael Graham" userId="S::rachaelg@girlguiding-scot.org.uk::4d18fb8a-7d1d-4447-bb79-23124285083b" providerId="AD" clId="Web-{965DE0A6-ECCC-C034-5629-6887FB67CBF6}"/>
    <pc:docChg chg="modSld">
      <pc:chgData name="Rachael Graham" userId="S::rachaelg@girlguiding-scot.org.uk::4d18fb8a-7d1d-4447-bb79-23124285083b" providerId="AD" clId="Web-{965DE0A6-ECCC-C034-5629-6887FB67CBF6}" dt="2023-12-20T11:04:04.407" v="0" actId="20577"/>
      <pc:docMkLst>
        <pc:docMk/>
      </pc:docMkLst>
      <pc:sldChg chg="modSp">
        <pc:chgData name="Rachael Graham" userId="S::rachaelg@girlguiding-scot.org.uk::4d18fb8a-7d1d-4447-bb79-23124285083b" providerId="AD" clId="Web-{965DE0A6-ECCC-C034-5629-6887FB67CBF6}" dt="2023-12-20T11:04:04.407" v="0" actId="20577"/>
        <pc:sldMkLst>
          <pc:docMk/>
          <pc:sldMk cId="2996815153" sldId="1775"/>
        </pc:sldMkLst>
        <pc:spChg chg="mod">
          <ac:chgData name="Rachael Graham" userId="S::rachaelg@girlguiding-scot.org.uk::4d18fb8a-7d1d-4447-bb79-23124285083b" providerId="AD" clId="Web-{965DE0A6-ECCC-C034-5629-6887FB67CBF6}" dt="2023-12-20T11:04:04.407" v="0" actId="20577"/>
          <ac:spMkLst>
            <pc:docMk/>
            <pc:sldMk cId="2996815153" sldId="1775"/>
            <ac:spMk id="9" creationId="{B4F2AE53-BD81-34E1-4619-97177B502A28}"/>
          </ac:spMkLst>
        </pc:spChg>
      </pc:sldChg>
    </pc:docChg>
  </pc:docChgLst>
  <pc:docChgLst>
    <pc:chgData name="Louise Henderson" userId="0b5b6948-a9d5-425b-bea0-bb4b67daec7d" providerId="ADAL" clId="{55DA8D5D-5061-467D-B3B1-586A9EF2D8FD}"/>
    <pc:docChg chg="addSld delSld modSld">
      <pc:chgData name="Louise Henderson" userId="0b5b6948-a9d5-425b-bea0-bb4b67daec7d" providerId="ADAL" clId="{55DA8D5D-5061-467D-B3B1-586A9EF2D8FD}" dt="2023-06-20T11:06:24.001" v="1" actId="47"/>
      <pc:docMkLst>
        <pc:docMk/>
      </pc:docMkLst>
      <pc:sldChg chg="del">
        <pc:chgData name="Louise Henderson" userId="0b5b6948-a9d5-425b-bea0-bb4b67daec7d" providerId="ADAL" clId="{55DA8D5D-5061-467D-B3B1-586A9EF2D8FD}" dt="2023-06-20T11:06:24.001" v="1" actId="47"/>
        <pc:sldMkLst>
          <pc:docMk/>
          <pc:sldMk cId="1760108732" sldId="298"/>
        </pc:sldMkLst>
      </pc:sldChg>
      <pc:sldChg chg="add">
        <pc:chgData name="Louise Henderson" userId="0b5b6948-a9d5-425b-bea0-bb4b67daec7d" providerId="ADAL" clId="{55DA8D5D-5061-467D-B3B1-586A9EF2D8FD}" dt="2023-06-20T11:06:17.725" v="0"/>
        <pc:sldMkLst>
          <pc:docMk/>
          <pc:sldMk cId="2996815153" sldId="17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53C0F-E597-0770-B30A-71BB3D96683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a:extLst>
              <a:ext uri="{FF2B5EF4-FFF2-40B4-BE49-F238E27FC236}">
                <a16:creationId xmlns:a16="http://schemas.microsoft.com/office/drawing/2014/main" id="{6B272641-FE14-46EC-ADDC-CA94E01E2CC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96353B5-04C2-4743-8706-38D39C5C9283}" type="datetimeFigureOut">
              <a:rPr lang="en-GB" smtClean="0"/>
              <a:t>13/05/2024</a:t>
            </a:fld>
            <a:endParaRPr lang="en-GB"/>
          </a:p>
        </p:txBody>
      </p:sp>
      <p:sp>
        <p:nvSpPr>
          <p:cNvPr id="4" name="Footer Placeholder 3">
            <a:extLst>
              <a:ext uri="{FF2B5EF4-FFF2-40B4-BE49-F238E27FC236}">
                <a16:creationId xmlns:a16="http://schemas.microsoft.com/office/drawing/2014/main" id="{1898E359-831D-07D2-9512-944C95B8FFA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6615FD-50AD-D760-F983-C51881EFFE4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0E36D7E-1930-4E74-8C26-C7E98C9F6FF0}" type="slidenum">
              <a:rPr lang="en-GB" smtClean="0"/>
              <a:t>‹#›</a:t>
            </a:fld>
            <a:endParaRPr lang="en-GB"/>
          </a:p>
        </p:txBody>
      </p:sp>
    </p:spTree>
    <p:extLst>
      <p:ext uri="{BB962C8B-B14F-4D97-AF65-F5344CB8AC3E}">
        <p14:creationId xmlns:p14="http://schemas.microsoft.com/office/powerpoint/2010/main" val="1377244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EE4DCA-625F-4472-BEE9-2CBFBD032A22}" type="datetimeFigureOut">
              <a:rPr lang="en-GB" smtClean="0"/>
              <a:t>13/05/2024</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65042A-08D6-43F4-9209-7C0BF31FE522}" type="slidenum">
              <a:rPr lang="en-GB" smtClean="0"/>
              <a:t>‹#›</a:t>
            </a:fld>
            <a:endParaRPr lang="en-GB"/>
          </a:p>
        </p:txBody>
      </p:sp>
    </p:spTree>
    <p:extLst>
      <p:ext uri="{BB962C8B-B14F-4D97-AF65-F5344CB8AC3E}">
        <p14:creationId xmlns:p14="http://schemas.microsoft.com/office/powerpoint/2010/main" val="410318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marR="201237">
              <a:spcBef>
                <a:spcPts val="102"/>
              </a:spcBef>
            </a:pPr>
            <a:r>
              <a:rPr lang="en-US" b="1">
                <a:solidFill>
                  <a:srgbClr val="1C2760"/>
                </a:solidFill>
                <a:latin typeface="Poppins"/>
                <a:cs typeface="Poppins"/>
              </a:rPr>
              <a:t>Rainbows</a:t>
            </a:r>
            <a:r>
              <a:rPr lang="en-US" b="1" spc="-5">
                <a:solidFill>
                  <a:srgbClr val="1C2760"/>
                </a:solidFill>
                <a:latin typeface="Poppins"/>
                <a:cs typeface="Poppins"/>
              </a:rPr>
              <a:t> </a:t>
            </a:r>
            <a:r>
              <a:rPr lang="en-US">
                <a:solidFill>
                  <a:srgbClr val="1C2760"/>
                </a:solidFill>
                <a:latin typeface="Poppins"/>
                <a:cs typeface="Poppins"/>
              </a:rPr>
              <a:t>welcomes</a:t>
            </a:r>
            <a:r>
              <a:rPr lang="en-US" spc="-36">
                <a:solidFill>
                  <a:srgbClr val="1C2760"/>
                </a:solidFill>
                <a:latin typeface="Poppins"/>
                <a:cs typeface="Poppins"/>
              </a:rPr>
              <a:t> </a:t>
            </a:r>
            <a:r>
              <a:rPr lang="en-US">
                <a:solidFill>
                  <a:srgbClr val="1C2760"/>
                </a:solidFill>
                <a:latin typeface="Poppins"/>
                <a:cs typeface="Poppins"/>
              </a:rPr>
              <a:t>all</a:t>
            </a:r>
            <a:r>
              <a:rPr lang="en-US" spc="-31">
                <a:solidFill>
                  <a:srgbClr val="1C2760"/>
                </a:solidFill>
                <a:latin typeface="Poppins"/>
                <a:cs typeface="Poppins"/>
              </a:rPr>
              <a:t> </a:t>
            </a:r>
            <a:r>
              <a:rPr lang="en-US">
                <a:solidFill>
                  <a:srgbClr val="1C2760"/>
                </a:solidFill>
                <a:latin typeface="Poppins"/>
                <a:cs typeface="Poppins"/>
              </a:rPr>
              <a:t>girls</a:t>
            </a:r>
            <a:r>
              <a:rPr lang="en-US" spc="-31">
                <a:solidFill>
                  <a:srgbClr val="1C2760"/>
                </a:solidFill>
                <a:latin typeface="Poppins"/>
                <a:cs typeface="Poppins"/>
              </a:rPr>
              <a:t> </a:t>
            </a:r>
            <a:r>
              <a:rPr lang="en-US">
                <a:solidFill>
                  <a:srgbClr val="1C2760"/>
                </a:solidFill>
                <a:latin typeface="Poppins"/>
                <a:cs typeface="Poppins"/>
              </a:rPr>
              <a:t>from</a:t>
            </a:r>
            <a:r>
              <a:rPr lang="en-US" spc="-20">
                <a:solidFill>
                  <a:srgbClr val="1C2760"/>
                </a:solidFill>
                <a:latin typeface="Poppins"/>
                <a:cs typeface="Poppins"/>
              </a:rPr>
              <a:t> </a:t>
            </a:r>
            <a:r>
              <a:rPr lang="en-US">
                <a:solidFill>
                  <a:srgbClr val="1C2760"/>
                </a:solidFill>
                <a:latin typeface="Poppins"/>
                <a:cs typeface="Poppins"/>
              </a:rPr>
              <a:t>4</a:t>
            </a:r>
            <a:r>
              <a:rPr lang="en-US" spc="-5">
                <a:solidFill>
                  <a:srgbClr val="1C2760"/>
                </a:solidFill>
                <a:latin typeface="Poppins"/>
                <a:cs typeface="Poppins"/>
              </a:rPr>
              <a:t> </a:t>
            </a:r>
            <a:r>
              <a:rPr lang="en-US">
                <a:solidFill>
                  <a:srgbClr val="1C2760"/>
                </a:solidFill>
                <a:latin typeface="Poppins"/>
                <a:cs typeface="Poppins"/>
              </a:rPr>
              <a:t>to</a:t>
            </a:r>
            <a:r>
              <a:rPr lang="en-US" spc="-20">
                <a:solidFill>
                  <a:srgbClr val="1C2760"/>
                </a:solidFill>
                <a:latin typeface="Poppins"/>
                <a:cs typeface="Poppins"/>
              </a:rPr>
              <a:t> </a:t>
            </a:r>
            <a:r>
              <a:rPr lang="en-US" spc="-51">
                <a:solidFill>
                  <a:srgbClr val="1C2760"/>
                </a:solidFill>
                <a:latin typeface="Poppins"/>
                <a:cs typeface="Poppins"/>
              </a:rPr>
              <a:t>7 </a:t>
            </a:r>
            <a:r>
              <a:rPr lang="en-US">
                <a:solidFill>
                  <a:srgbClr val="1C2760"/>
                </a:solidFill>
                <a:latin typeface="Poppins"/>
                <a:cs typeface="Poppins"/>
              </a:rPr>
              <a:t>years</a:t>
            </a:r>
            <a:r>
              <a:rPr lang="en-US" spc="-25">
                <a:solidFill>
                  <a:srgbClr val="1C2760"/>
                </a:solidFill>
                <a:latin typeface="Poppins"/>
                <a:cs typeface="Poppins"/>
              </a:rPr>
              <a:t> </a:t>
            </a:r>
            <a:r>
              <a:rPr lang="en-US">
                <a:solidFill>
                  <a:srgbClr val="1C2760"/>
                </a:solidFill>
                <a:latin typeface="Poppins"/>
                <a:cs typeface="Poppins"/>
              </a:rPr>
              <a:t>old</a:t>
            </a:r>
            <a:r>
              <a:rPr lang="en-US" spc="-25">
                <a:solidFill>
                  <a:srgbClr val="1C2760"/>
                </a:solidFill>
                <a:latin typeface="Poppins"/>
                <a:cs typeface="Poppins"/>
              </a:rPr>
              <a:t> </a:t>
            </a:r>
            <a:r>
              <a:rPr lang="en-US">
                <a:solidFill>
                  <a:srgbClr val="1C2760"/>
                </a:solidFill>
                <a:latin typeface="Poppins"/>
                <a:cs typeface="Poppins"/>
              </a:rPr>
              <a:t>coming</a:t>
            </a:r>
            <a:r>
              <a:rPr lang="en-US" spc="-36">
                <a:solidFill>
                  <a:srgbClr val="1C2760"/>
                </a:solidFill>
                <a:latin typeface="Poppins"/>
                <a:cs typeface="Poppins"/>
              </a:rPr>
              <a:t> </a:t>
            </a:r>
            <a:r>
              <a:rPr lang="en-US">
                <a:solidFill>
                  <a:srgbClr val="1C2760"/>
                </a:solidFill>
                <a:latin typeface="Poppins"/>
                <a:cs typeface="Poppins"/>
              </a:rPr>
              <a:t>together</a:t>
            </a:r>
            <a:r>
              <a:rPr lang="en-US" spc="-25">
                <a:solidFill>
                  <a:srgbClr val="1C2760"/>
                </a:solidFill>
                <a:latin typeface="Poppins"/>
                <a:cs typeface="Poppins"/>
              </a:rPr>
              <a:t> </a:t>
            </a:r>
            <a:r>
              <a:rPr lang="en-US">
                <a:solidFill>
                  <a:srgbClr val="1C2760"/>
                </a:solidFill>
                <a:latin typeface="Poppins"/>
                <a:cs typeface="Poppins"/>
              </a:rPr>
              <a:t>to</a:t>
            </a:r>
            <a:r>
              <a:rPr lang="en-US" spc="-20">
                <a:solidFill>
                  <a:srgbClr val="1C2760"/>
                </a:solidFill>
                <a:latin typeface="Poppins"/>
                <a:cs typeface="Poppins"/>
              </a:rPr>
              <a:t> </a:t>
            </a:r>
            <a:r>
              <a:rPr lang="en-US">
                <a:solidFill>
                  <a:srgbClr val="1C2760"/>
                </a:solidFill>
                <a:latin typeface="Poppins"/>
                <a:cs typeface="Poppins"/>
              </a:rPr>
              <a:t>play,</a:t>
            </a:r>
            <a:r>
              <a:rPr lang="en-US" spc="459">
                <a:solidFill>
                  <a:srgbClr val="1C2760"/>
                </a:solidFill>
                <a:latin typeface="Poppins"/>
                <a:cs typeface="Poppins"/>
              </a:rPr>
              <a:t> </a:t>
            </a:r>
            <a:r>
              <a:rPr lang="en-US">
                <a:solidFill>
                  <a:srgbClr val="1C2760"/>
                </a:solidFill>
                <a:latin typeface="Poppins"/>
                <a:cs typeface="Poppins"/>
              </a:rPr>
              <a:t>learn</a:t>
            </a:r>
            <a:r>
              <a:rPr lang="en-US" spc="-31">
                <a:solidFill>
                  <a:srgbClr val="1C2760"/>
                </a:solidFill>
                <a:latin typeface="Poppins"/>
                <a:cs typeface="Poppins"/>
              </a:rPr>
              <a:t> </a:t>
            </a:r>
            <a:r>
              <a:rPr lang="en-US" spc="-25">
                <a:solidFill>
                  <a:srgbClr val="1C2760"/>
                </a:solidFill>
                <a:latin typeface="Poppins"/>
                <a:cs typeface="Poppins"/>
              </a:rPr>
              <a:t>and </a:t>
            </a:r>
            <a:r>
              <a:rPr lang="en-US">
                <a:solidFill>
                  <a:srgbClr val="1C2760"/>
                </a:solidFill>
                <a:latin typeface="Poppins"/>
                <a:cs typeface="Poppins"/>
              </a:rPr>
              <a:t>have</a:t>
            </a:r>
            <a:r>
              <a:rPr lang="en-US" spc="-20">
                <a:solidFill>
                  <a:srgbClr val="1C2760"/>
                </a:solidFill>
                <a:latin typeface="Poppins"/>
                <a:cs typeface="Poppins"/>
              </a:rPr>
              <a:t> </a:t>
            </a:r>
            <a:r>
              <a:rPr lang="en-US">
                <a:solidFill>
                  <a:srgbClr val="1C2760"/>
                </a:solidFill>
                <a:latin typeface="Poppins"/>
                <a:cs typeface="Poppins"/>
              </a:rPr>
              <a:t>tons</a:t>
            </a:r>
            <a:r>
              <a:rPr lang="en-US" spc="-20">
                <a:solidFill>
                  <a:srgbClr val="1C2760"/>
                </a:solidFill>
                <a:latin typeface="Poppins"/>
                <a:cs typeface="Poppins"/>
              </a:rPr>
              <a:t> </a:t>
            </a:r>
            <a:r>
              <a:rPr lang="en-US">
                <a:solidFill>
                  <a:srgbClr val="1C2760"/>
                </a:solidFill>
                <a:latin typeface="Poppins"/>
                <a:cs typeface="Poppins"/>
              </a:rPr>
              <a:t>of</a:t>
            </a:r>
            <a:r>
              <a:rPr lang="en-US" spc="-20">
                <a:solidFill>
                  <a:srgbClr val="1C2760"/>
                </a:solidFill>
                <a:latin typeface="Poppins"/>
                <a:cs typeface="Poppins"/>
              </a:rPr>
              <a:t> </a:t>
            </a:r>
            <a:r>
              <a:rPr lang="en-US">
                <a:solidFill>
                  <a:srgbClr val="1C2760"/>
                </a:solidFill>
                <a:latin typeface="Poppins"/>
                <a:cs typeface="Poppins"/>
              </a:rPr>
              <a:t>fun</a:t>
            </a:r>
            <a:r>
              <a:rPr lang="en-US" spc="-20">
                <a:solidFill>
                  <a:srgbClr val="1C2760"/>
                </a:solidFill>
                <a:latin typeface="Poppins"/>
                <a:cs typeface="Poppins"/>
              </a:rPr>
              <a:t> </a:t>
            </a:r>
            <a:r>
              <a:rPr lang="en-US">
                <a:solidFill>
                  <a:srgbClr val="1C2760"/>
                </a:solidFill>
                <a:latin typeface="Poppins"/>
                <a:cs typeface="Poppins"/>
              </a:rPr>
              <a:t>in</a:t>
            </a:r>
            <a:r>
              <a:rPr lang="en-US" spc="-20">
                <a:solidFill>
                  <a:srgbClr val="1C2760"/>
                </a:solidFill>
                <a:latin typeface="Poppins"/>
                <a:cs typeface="Poppins"/>
              </a:rPr>
              <a:t> </a:t>
            </a:r>
            <a:r>
              <a:rPr lang="en-US">
                <a:solidFill>
                  <a:srgbClr val="1C2760"/>
                </a:solidFill>
                <a:latin typeface="Poppins"/>
                <a:cs typeface="Poppins"/>
              </a:rPr>
              <a:t>a</a:t>
            </a:r>
            <a:r>
              <a:rPr lang="en-US" spc="-15">
                <a:solidFill>
                  <a:srgbClr val="1C2760"/>
                </a:solidFill>
                <a:latin typeface="Poppins"/>
                <a:cs typeface="Poppins"/>
              </a:rPr>
              <a:t> </a:t>
            </a:r>
            <a:r>
              <a:rPr lang="en-US" err="1">
                <a:solidFill>
                  <a:srgbClr val="1C2760"/>
                </a:solidFill>
                <a:latin typeface="Poppins"/>
                <a:cs typeface="Poppins"/>
              </a:rPr>
              <a:t>colourful</a:t>
            </a:r>
            <a:r>
              <a:rPr lang="en-US">
                <a:solidFill>
                  <a:srgbClr val="1C2760"/>
                </a:solidFill>
                <a:latin typeface="Poppins"/>
                <a:cs typeface="Poppins"/>
              </a:rPr>
              <a:t>,</a:t>
            </a:r>
            <a:r>
              <a:rPr lang="en-US" spc="-25">
                <a:solidFill>
                  <a:srgbClr val="1C2760"/>
                </a:solidFill>
                <a:latin typeface="Poppins"/>
                <a:cs typeface="Poppins"/>
              </a:rPr>
              <a:t> </a:t>
            </a:r>
            <a:r>
              <a:rPr lang="en-US" spc="-20">
                <a:solidFill>
                  <a:srgbClr val="1C2760"/>
                </a:solidFill>
                <a:latin typeface="Poppins"/>
                <a:cs typeface="Poppins"/>
              </a:rPr>
              <a:t>safe </a:t>
            </a:r>
            <a:r>
              <a:rPr lang="en-US">
                <a:solidFill>
                  <a:srgbClr val="1C2760"/>
                </a:solidFill>
                <a:latin typeface="Poppins"/>
                <a:cs typeface="Poppins"/>
              </a:rPr>
              <a:t>space.</a:t>
            </a:r>
            <a:r>
              <a:rPr lang="en-US" spc="-36">
                <a:solidFill>
                  <a:srgbClr val="1C2760"/>
                </a:solidFill>
                <a:latin typeface="Poppins"/>
                <a:cs typeface="Poppins"/>
              </a:rPr>
              <a:t> </a:t>
            </a:r>
            <a:r>
              <a:rPr lang="en-US">
                <a:solidFill>
                  <a:srgbClr val="1C2760"/>
                </a:solidFill>
                <a:latin typeface="Poppins"/>
                <a:cs typeface="Poppins"/>
              </a:rPr>
              <a:t>She’ll</a:t>
            </a:r>
            <a:r>
              <a:rPr lang="en-US" spc="-20">
                <a:solidFill>
                  <a:srgbClr val="1C2760"/>
                </a:solidFill>
                <a:latin typeface="Poppins"/>
                <a:cs typeface="Poppins"/>
              </a:rPr>
              <a:t> </a:t>
            </a:r>
            <a:r>
              <a:rPr lang="en-US">
                <a:solidFill>
                  <a:srgbClr val="1C2760"/>
                </a:solidFill>
                <a:latin typeface="Poppins"/>
                <a:cs typeface="Poppins"/>
              </a:rPr>
              <a:t>laugh,</a:t>
            </a:r>
            <a:r>
              <a:rPr lang="en-US" spc="-25">
                <a:solidFill>
                  <a:srgbClr val="1C2760"/>
                </a:solidFill>
                <a:latin typeface="Poppins"/>
                <a:cs typeface="Poppins"/>
              </a:rPr>
              <a:t> </a:t>
            </a:r>
            <a:r>
              <a:rPr lang="en-US">
                <a:solidFill>
                  <a:srgbClr val="1C2760"/>
                </a:solidFill>
                <a:latin typeface="Poppins"/>
                <a:cs typeface="Poppins"/>
              </a:rPr>
              <a:t>sing</a:t>
            </a:r>
            <a:r>
              <a:rPr lang="en-US" spc="-31">
                <a:solidFill>
                  <a:srgbClr val="1C2760"/>
                </a:solidFill>
                <a:latin typeface="Poppins"/>
                <a:cs typeface="Poppins"/>
              </a:rPr>
              <a:t> </a:t>
            </a:r>
            <a:r>
              <a:rPr lang="en-US">
                <a:solidFill>
                  <a:srgbClr val="1C2760"/>
                </a:solidFill>
                <a:latin typeface="Poppins"/>
                <a:cs typeface="Poppins"/>
              </a:rPr>
              <a:t>and</a:t>
            </a:r>
            <a:r>
              <a:rPr lang="en-US" spc="-25">
                <a:solidFill>
                  <a:srgbClr val="1C2760"/>
                </a:solidFill>
                <a:latin typeface="Poppins"/>
                <a:cs typeface="Poppins"/>
              </a:rPr>
              <a:t> </a:t>
            </a:r>
            <a:r>
              <a:rPr lang="en-US">
                <a:solidFill>
                  <a:srgbClr val="1C2760"/>
                </a:solidFill>
                <a:latin typeface="Poppins"/>
                <a:cs typeface="Poppins"/>
              </a:rPr>
              <a:t>make</a:t>
            </a:r>
            <a:r>
              <a:rPr lang="en-US" spc="-31">
                <a:solidFill>
                  <a:srgbClr val="1C2760"/>
                </a:solidFill>
                <a:latin typeface="Poppins"/>
                <a:cs typeface="Poppins"/>
              </a:rPr>
              <a:t> </a:t>
            </a:r>
            <a:r>
              <a:rPr lang="en-US">
                <a:solidFill>
                  <a:srgbClr val="1C2760"/>
                </a:solidFill>
                <a:latin typeface="Poppins"/>
                <a:cs typeface="Poppins"/>
              </a:rPr>
              <a:t>a</a:t>
            </a:r>
            <a:r>
              <a:rPr lang="en-US" spc="-20">
                <a:solidFill>
                  <a:srgbClr val="1C2760"/>
                </a:solidFill>
                <a:latin typeface="Poppins"/>
                <a:cs typeface="Poppins"/>
              </a:rPr>
              <a:t> </a:t>
            </a:r>
            <a:r>
              <a:rPr lang="en-US" spc="-10">
                <a:solidFill>
                  <a:srgbClr val="1C2760"/>
                </a:solidFill>
                <a:latin typeface="Poppins"/>
                <a:cs typeface="Poppins"/>
              </a:rPr>
              <a:t>happy </a:t>
            </a:r>
            <a:r>
              <a:rPr lang="en-US">
                <a:solidFill>
                  <a:srgbClr val="1C2760"/>
                </a:solidFill>
                <a:latin typeface="Poppins"/>
                <a:cs typeface="Poppins"/>
              </a:rPr>
              <a:t>mess</a:t>
            </a:r>
            <a:r>
              <a:rPr lang="en-US" spc="-31">
                <a:solidFill>
                  <a:srgbClr val="1C2760"/>
                </a:solidFill>
                <a:latin typeface="Poppins"/>
                <a:cs typeface="Poppins"/>
              </a:rPr>
              <a:t> </a:t>
            </a:r>
            <a:r>
              <a:rPr lang="en-US">
                <a:solidFill>
                  <a:srgbClr val="1C2760"/>
                </a:solidFill>
                <a:latin typeface="Poppins"/>
                <a:cs typeface="Poppins"/>
              </a:rPr>
              <a:t>(and</a:t>
            </a:r>
            <a:r>
              <a:rPr lang="en-US" spc="-20">
                <a:solidFill>
                  <a:srgbClr val="1C2760"/>
                </a:solidFill>
                <a:latin typeface="Poppins"/>
                <a:cs typeface="Poppins"/>
              </a:rPr>
              <a:t> </a:t>
            </a:r>
            <a:r>
              <a:rPr lang="en-US">
                <a:solidFill>
                  <a:srgbClr val="1C2760"/>
                </a:solidFill>
                <a:latin typeface="Poppins"/>
                <a:cs typeface="Poppins"/>
              </a:rPr>
              <a:t>help</a:t>
            </a:r>
            <a:r>
              <a:rPr lang="en-US" spc="-25">
                <a:solidFill>
                  <a:srgbClr val="1C2760"/>
                </a:solidFill>
                <a:latin typeface="Poppins"/>
                <a:cs typeface="Poppins"/>
              </a:rPr>
              <a:t> </a:t>
            </a:r>
            <a:r>
              <a:rPr lang="en-US">
                <a:solidFill>
                  <a:srgbClr val="1C2760"/>
                </a:solidFill>
                <a:latin typeface="Poppins"/>
                <a:cs typeface="Poppins"/>
              </a:rPr>
              <a:t>clear</a:t>
            </a:r>
            <a:r>
              <a:rPr lang="en-US" spc="-25">
                <a:solidFill>
                  <a:srgbClr val="1C2760"/>
                </a:solidFill>
                <a:latin typeface="Poppins"/>
                <a:cs typeface="Poppins"/>
              </a:rPr>
              <a:t> </a:t>
            </a:r>
            <a:r>
              <a:rPr lang="en-US">
                <a:solidFill>
                  <a:srgbClr val="1C2760"/>
                </a:solidFill>
                <a:latin typeface="Poppins"/>
                <a:cs typeface="Poppins"/>
              </a:rPr>
              <a:t>it</a:t>
            </a:r>
            <a:r>
              <a:rPr lang="en-US" spc="-20">
                <a:solidFill>
                  <a:srgbClr val="1C2760"/>
                </a:solidFill>
                <a:latin typeface="Poppins"/>
                <a:cs typeface="Poppins"/>
              </a:rPr>
              <a:t> </a:t>
            </a:r>
            <a:r>
              <a:rPr lang="en-US">
                <a:solidFill>
                  <a:srgbClr val="1C2760"/>
                </a:solidFill>
                <a:latin typeface="Poppins"/>
                <a:cs typeface="Poppins"/>
              </a:rPr>
              <a:t>up!)</a:t>
            </a:r>
            <a:r>
              <a:rPr lang="en-US" spc="-15">
                <a:solidFill>
                  <a:srgbClr val="1C2760"/>
                </a:solidFill>
                <a:latin typeface="Poppins"/>
                <a:cs typeface="Poppins"/>
              </a:rPr>
              <a:t> </a:t>
            </a:r>
            <a:r>
              <a:rPr lang="en-US">
                <a:solidFill>
                  <a:srgbClr val="1C2760"/>
                </a:solidFill>
                <a:latin typeface="Poppins"/>
                <a:cs typeface="Poppins"/>
              </a:rPr>
              <a:t>as</a:t>
            </a:r>
            <a:r>
              <a:rPr lang="en-US" spc="-20">
                <a:solidFill>
                  <a:srgbClr val="1C2760"/>
                </a:solidFill>
                <a:latin typeface="Poppins"/>
                <a:cs typeface="Poppins"/>
              </a:rPr>
              <a:t> </a:t>
            </a:r>
            <a:r>
              <a:rPr lang="en-US">
                <a:solidFill>
                  <a:srgbClr val="1C2760"/>
                </a:solidFill>
                <a:latin typeface="Poppins"/>
                <a:cs typeface="Poppins"/>
              </a:rPr>
              <a:t>she</a:t>
            </a:r>
            <a:r>
              <a:rPr lang="en-US" spc="-15">
                <a:solidFill>
                  <a:srgbClr val="1C2760"/>
                </a:solidFill>
                <a:latin typeface="Poppins"/>
                <a:cs typeface="Poppins"/>
              </a:rPr>
              <a:t> </a:t>
            </a:r>
            <a:r>
              <a:rPr lang="en-US" spc="-10">
                <a:solidFill>
                  <a:srgbClr val="1C2760"/>
                </a:solidFill>
                <a:latin typeface="Poppins"/>
                <a:cs typeface="Poppins"/>
              </a:rPr>
              <a:t>chooses </a:t>
            </a:r>
            <a:r>
              <a:rPr lang="en-US">
                <a:solidFill>
                  <a:srgbClr val="1C2760"/>
                </a:solidFill>
                <a:latin typeface="Poppins"/>
                <a:cs typeface="Poppins"/>
              </a:rPr>
              <a:t>her</a:t>
            </a:r>
            <a:r>
              <a:rPr lang="en-US" spc="-15">
                <a:solidFill>
                  <a:srgbClr val="1C2760"/>
                </a:solidFill>
                <a:latin typeface="Poppins"/>
                <a:cs typeface="Poppins"/>
              </a:rPr>
              <a:t> </a:t>
            </a:r>
            <a:r>
              <a:rPr lang="en-US">
                <a:solidFill>
                  <a:srgbClr val="1C2760"/>
                </a:solidFill>
                <a:latin typeface="Poppins"/>
                <a:cs typeface="Poppins"/>
              </a:rPr>
              <a:t>way</a:t>
            </a:r>
            <a:r>
              <a:rPr lang="en-US" spc="-15">
                <a:solidFill>
                  <a:srgbClr val="1C2760"/>
                </a:solidFill>
                <a:latin typeface="Poppins"/>
                <a:cs typeface="Poppins"/>
              </a:rPr>
              <a:t> </a:t>
            </a:r>
            <a:r>
              <a:rPr lang="en-US">
                <a:solidFill>
                  <a:srgbClr val="1C2760"/>
                </a:solidFill>
                <a:latin typeface="Poppins"/>
                <a:cs typeface="Poppins"/>
              </a:rPr>
              <a:t>through</a:t>
            </a:r>
            <a:r>
              <a:rPr lang="en-US" spc="-31">
                <a:solidFill>
                  <a:srgbClr val="1C2760"/>
                </a:solidFill>
                <a:latin typeface="Poppins"/>
                <a:cs typeface="Poppins"/>
              </a:rPr>
              <a:t> </a:t>
            </a:r>
            <a:r>
              <a:rPr lang="en-US">
                <a:solidFill>
                  <a:srgbClr val="1C2760"/>
                </a:solidFill>
                <a:latin typeface="Poppins"/>
                <a:cs typeface="Poppins"/>
              </a:rPr>
              <a:t>our</a:t>
            </a:r>
            <a:r>
              <a:rPr lang="en-US" spc="-5">
                <a:solidFill>
                  <a:srgbClr val="1C2760"/>
                </a:solidFill>
                <a:latin typeface="Poppins"/>
                <a:cs typeface="Poppins"/>
              </a:rPr>
              <a:t> </a:t>
            </a:r>
            <a:r>
              <a:rPr lang="en-US">
                <a:solidFill>
                  <a:srgbClr val="1C2760"/>
                </a:solidFill>
                <a:latin typeface="Poppins"/>
                <a:cs typeface="Poppins"/>
              </a:rPr>
              <a:t>programme</a:t>
            </a:r>
            <a:r>
              <a:rPr lang="en-US" spc="-25">
                <a:solidFill>
                  <a:srgbClr val="1C2760"/>
                </a:solidFill>
                <a:latin typeface="Poppins"/>
                <a:cs typeface="Poppins"/>
              </a:rPr>
              <a:t> of </a:t>
            </a:r>
            <a:r>
              <a:rPr lang="en-US">
                <a:solidFill>
                  <a:srgbClr val="1C2760"/>
                </a:solidFill>
                <a:latin typeface="Poppins"/>
                <a:cs typeface="Poppins"/>
              </a:rPr>
              <a:t>activities.</a:t>
            </a:r>
            <a:r>
              <a:rPr lang="en-US" spc="-46">
                <a:solidFill>
                  <a:srgbClr val="1C2760"/>
                </a:solidFill>
                <a:latin typeface="Poppins"/>
                <a:cs typeface="Poppins"/>
              </a:rPr>
              <a:t> </a:t>
            </a:r>
            <a:r>
              <a:rPr lang="en-US">
                <a:solidFill>
                  <a:srgbClr val="1C2760"/>
                </a:solidFill>
                <a:latin typeface="Poppins"/>
                <a:cs typeface="Poppins"/>
              </a:rPr>
              <a:t>She’ll</a:t>
            </a:r>
            <a:r>
              <a:rPr lang="en-US" spc="-31">
                <a:solidFill>
                  <a:srgbClr val="1C2760"/>
                </a:solidFill>
                <a:latin typeface="Poppins"/>
                <a:cs typeface="Poppins"/>
              </a:rPr>
              <a:t> </a:t>
            </a:r>
            <a:r>
              <a:rPr lang="en-US">
                <a:solidFill>
                  <a:srgbClr val="1C2760"/>
                </a:solidFill>
                <a:latin typeface="Poppins"/>
                <a:cs typeface="Poppins"/>
              </a:rPr>
              <a:t>have</a:t>
            </a:r>
            <a:r>
              <a:rPr lang="en-US" spc="-36">
                <a:solidFill>
                  <a:srgbClr val="1C2760"/>
                </a:solidFill>
                <a:latin typeface="Poppins"/>
                <a:cs typeface="Poppins"/>
              </a:rPr>
              <a:t> </a:t>
            </a:r>
            <a:r>
              <a:rPr lang="en-US">
                <a:solidFill>
                  <a:srgbClr val="1C2760"/>
                </a:solidFill>
                <a:latin typeface="Poppins"/>
                <a:cs typeface="Poppins"/>
              </a:rPr>
              <a:t>plenty</a:t>
            </a:r>
            <a:r>
              <a:rPr lang="en-US" spc="-41">
                <a:solidFill>
                  <a:srgbClr val="1C2760"/>
                </a:solidFill>
                <a:latin typeface="Poppins"/>
                <a:cs typeface="Poppins"/>
              </a:rPr>
              <a:t> </a:t>
            </a:r>
            <a:r>
              <a:rPr lang="en-US" spc="-25">
                <a:solidFill>
                  <a:srgbClr val="1C2760"/>
                </a:solidFill>
                <a:latin typeface="Poppins"/>
                <a:cs typeface="Poppins"/>
              </a:rPr>
              <a:t>of </a:t>
            </a:r>
            <a:r>
              <a:rPr lang="en-US">
                <a:solidFill>
                  <a:srgbClr val="1C2760"/>
                </a:solidFill>
                <a:latin typeface="Poppins"/>
                <a:cs typeface="Poppins"/>
              </a:rPr>
              <a:t>magic</a:t>
            </a:r>
            <a:r>
              <a:rPr lang="en-US" spc="-36">
                <a:solidFill>
                  <a:srgbClr val="1C2760"/>
                </a:solidFill>
                <a:latin typeface="Poppins"/>
                <a:cs typeface="Poppins"/>
              </a:rPr>
              <a:t> </a:t>
            </a:r>
            <a:r>
              <a:rPr lang="en-US">
                <a:solidFill>
                  <a:srgbClr val="1C2760"/>
                </a:solidFill>
                <a:latin typeface="Poppins"/>
                <a:cs typeface="Poppins"/>
              </a:rPr>
              <a:t>moments:</a:t>
            </a:r>
            <a:r>
              <a:rPr lang="en-US" spc="-25">
                <a:solidFill>
                  <a:srgbClr val="1C2760"/>
                </a:solidFill>
                <a:latin typeface="Poppins"/>
                <a:cs typeface="Poppins"/>
              </a:rPr>
              <a:t> </a:t>
            </a:r>
            <a:r>
              <a:rPr lang="en-US">
                <a:solidFill>
                  <a:srgbClr val="1C2760"/>
                </a:solidFill>
                <a:latin typeface="Poppins"/>
                <a:cs typeface="Poppins"/>
              </a:rPr>
              <a:t>she</a:t>
            </a:r>
            <a:r>
              <a:rPr lang="en-US" spc="-25">
                <a:solidFill>
                  <a:srgbClr val="1C2760"/>
                </a:solidFill>
                <a:latin typeface="Poppins"/>
                <a:cs typeface="Poppins"/>
              </a:rPr>
              <a:t> </a:t>
            </a:r>
            <a:r>
              <a:rPr lang="en-US">
                <a:solidFill>
                  <a:srgbClr val="1C2760"/>
                </a:solidFill>
                <a:latin typeface="Poppins"/>
                <a:cs typeface="Poppins"/>
              </a:rPr>
              <a:t>might</a:t>
            </a:r>
            <a:r>
              <a:rPr lang="en-US" spc="-36">
                <a:solidFill>
                  <a:srgbClr val="1C2760"/>
                </a:solidFill>
                <a:latin typeface="Poppins"/>
                <a:cs typeface="Poppins"/>
              </a:rPr>
              <a:t> </a:t>
            </a:r>
            <a:r>
              <a:rPr lang="en-US">
                <a:solidFill>
                  <a:srgbClr val="1C2760"/>
                </a:solidFill>
                <a:latin typeface="Poppins"/>
                <a:cs typeface="Poppins"/>
              </a:rPr>
              <a:t>become</a:t>
            </a:r>
            <a:r>
              <a:rPr lang="en-US" spc="-31">
                <a:solidFill>
                  <a:srgbClr val="1C2760"/>
                </a:solidFill>
                <a:latin typeface="Poppins"/>
                <a:cs typeface="Poppins"/>
              </a:rPr>
              <a:t> </a:t>
            </a:r>
            <a:r>
              <a:rPr lang="en-US">
                <a:solidFill>
                  <a:srgbClr val="1C2760"/>
                </a:solidFill>
                <a:latin typeface="Poppins"/>
                <a:cs typeface="Poppins"/>
              </a:rPr>
              <a:t>a</a:t>
            </a:r>
            <a:r>
              <a:rPr lang="en-US" spc="-15">
                <a:solidFill>
                  <a:srgbClr val="1C2760"/>
                </a:solidFill>
                <a:latin typeface="Poppins"/>
                <a:cs typeface="Poppins"/>
              </a:rPr>
              <a:t> </a:t>
            </a:r>
            <a:r>
              <a:rPr lang="en-US" spc="-20">
                <a:solidFill>
                  <a:srgbClr val="1C2760"/>
                </a:solidFill>
                <a:latin typeface="Poppins"/>
                <a:cs typeface="Poppins"/>
              </a:rPr>
              <a:t>time </a:t>
            </a:r>
            <a:r>
              <a:rPr lang="en-US" err="1">
                <a:solidFill>
                  <a:srgbClr val="1C2760"/>
                </a:solidFill>
                <a:latin typeface="Poppins"/>
                <a:cs typeface="Poppins"/>
              </a:rPr>
              <a:t>traveller</a:t>
            </a:r>
            <a:r>
              <a:rPr lang="en-US">
                <a:solidFill>
                  <a:srgbClr val="1C2760"/>
                </a:solidFill>
                <a:latin typeface="Poppins"/>
                <a:cs typeface="Poppins"/>
              </a:rPr>
              <a:t>,</a:t>
            </a:r>
            <a:r>
              <a:rPr lang="en-US" spc="-31">
                <a:solidFill>
                  <a:srgbClr val="1C2760"/>
                </a:solidFill>
                <a:latin typeface="Poppins"/>
                <a:cs typeface="Poppins"/>
              </a:rPr>
              <a:t> </a:t>
            </a:r>
            <a:r>
              <a:rPr lang="en-US">
                <a:solidFill>
                  <a:srgbClr val="1C2760"/>
                </a:solidFill>
                <a:latin typeface="Poppins"/>
                <a:cs typeface="Poppins"/>
              </a:rPr>
              <a:t>an</a:t>
            </a:r>
            <a:r>
              <a:rPr lang="en-US" spc="-25">
                <a:solidFill>
                  <a:srgbClr val="1C2760"/>
                </a:solidFill>
                <a:latin typeface="Poppins"/>
                <a:cs typeface="Poppins"/>
              </a:rPr>
              <a:t> </a:t>
            </a:r>
            <a:r>
              <a:rPr lang="en-US">
                <a:solidFill>
                  <a:srgbClr val="1C2760"/>
                </a:solidFill>
                <a:latin typeface="Poppins"/>
                <a:cs typeface="Poppins"/>
              </a:rPr>
              <a:t>animal</a:t>
            </a:r>
            <a:r>
              <a:rPr lang="en-US" spc="-31">
                <a:solidFill>
                  <a:srgbClr val="1C2760"/>
                </a:solidFill>
                <a:latin typeface="Poppins"/>
                <a:cs typeface="Poppins"/>
              </a:rPr>
              <a:t> </a:t>
            </a:r>
            <a:r>
              <a:rPr lang="en-US">
                <a:solidFill>
                  <a:srgbClr val="1C2760"/>
                </a:solidFill>
                <a:latin typeface="Poppins"/>
                <a:cs typeface="Poppins"/>
              </a:rPr>
              <a:t>tracker,</a:t>
            </a:r>
            <a:r>
              <a:rPr lang="en-US" spc="-25">
                <a:solidFill>
                  <a:srgbClr val="1C2760"/>
                </a:solidFill>
                <a:latin typeface="Poppins"/>
                <a:cs typeface="Poppins"/>
              </a:rPr>
              <a:t> </a:t>
            </a:r>
            <a:r>
              <a:rPr lang="en-US">
                <a:solidFill>
                  <a:srgbClr val="1C2760"/>
                </a:solidFill>
                <a:latin typeface="Poppins"/>
                <a:cs typeface="Poppins"/>
              </a:rPr>
              <a:t>a</a:t>
            </a:r>
            <a:r>
              <a:rPr lang="en-US" spc="-10">
                <a:solidFill>
                  <a:srgbClr val="1C2760"/>
                </a:solidFill>
                <a:latin typeface="Poppins"/>
                <a:cs typeface="Poppins"/>
              </a:rPr>
              <a:t> </a:t>
            </a:r>
            <a:r>
              <a:rPr lang="en-US">
                <a:solidFill>
                  <a:srgbClr val="1C2760"/>
                </a:solidFill>
                <a:latin typeface="Poppins"/>
                <a:cs typeface="Poppins"/>
              </a:rPr>
              <a:t>pop</a:t>
            </a:r>
            <a:r>
              <a:rPr lang="en-US" spc="-31">
                <a:solidFill>
                  <a:srgbClr val="1C2760"/>
                </a:solidFill>
                <a:latin typeface="Poppins"/>
                <a:cs typeface="Poppins"/>
              </a:rPr>
              <a:t> </a:t>
            </a:r>
            <a:r>
              <a:rPr lang="en-US">
                <a:solidFill>
                  <a:srgbClr val="1C2760"/>
                </a:solidFill>
                <a:latin typeface="Poppins"/>
                <a:cs typeface="Poppins"/>
              </a:rPr>
              <a:t>singer,</a:t>
            </a:r>
            <a:r>
              <a:rPr lang="en-US" spc="-20">
                <a:solidFill>
                  <a:srgbClr val="1C2760"/>
                </a:solidFill>
                <a:latin typeface="Poppins"/>
                <a:cs typeface="Poppins"/>
              </a:rPr>
              <a:t> </a:t>
            </a:r>
            <a:r>
              <a:rPr lang="en-US" spc="-51">
                <a:solidFill>
                  <a:srgbClr val="1C2760"/>
                </a:solidFill>
                <a:latin typeface="Poppins"/>
                <a:cs typeface="Poppins"/>
              </a:rPr>
              <a:t>a </a:t>
            </a:r>
            <a:r>
              <a:rPr lang="en-US">
                <a:solidFill>
                  <a:srgbClr val="1C2760"/>
                </a:solidFill>
                <a:latin typeface="Poppins"/>
                <a:cs typeface="Poppins"/>
              </a:rPr>
              <a:t>stargazer.</a:t>
            </a:r>
            <a:r>
              <a:rPr lang="en-US" spc="-31">
                <a:solidFill>
                  <a:srgbClr val="1C2760"/>
                </a:solidFill>
                <a:latin typeface="Poppins"/>
                <a:cs typeface="Poppins"/>
              </a:rPr>
              <a:t> </a:t>
            </a:r>
            <a:r>
              <a:rPr lang="en-US">
                <a:solidFill>
                  <a:srgbClr val="1C2760"/>
                </a:solidFill>
                <a:latin typeface="Poppins"/>
                <a:cs typeface="Poppins"/>
              </a:rPr>
              <a:t>It’s</a:t>
            </a:r>
            <a:r>
              <a:rPr lang="en-US" spc="-15">
                <a:solidFill>
                  <a:srgbClr val="1C2760"/>
                </a:solidFill>
                <a:latin typeface="Poppins"/>
                <a:cs typeface="Poppins"/>
              </a:rPr>
              <a:t> </a:t>
            </a:r>
            <a:r>
              <a:rPr lang="en-US">
                <a:solidFill>
                  <a:srgbClr val="1C2760"/>
                </a:solidFill>
                <a:latin typeface="Poppins"/>
                <a:cs typeface="Poppins"/>
              </a:rPr>
              <a:t>a</a:t>
            </a:r>
            <a:r>
              <a:rPr lang="en-US" spc="-20">
                <a:solidFill>
                  <a:srgbClr val="1C2760"/>
                </a:solidFill>
                <a:latin typeface="Poppins"/>
                <a:cs typeface="Poppins"/>
              </a:rPr>
              <a:t> </a:t>
            </a:r>
            <a:r>
              <a:rPr lang="en-US">
                <a:solidFill>
                  <a:srgbClr val="1C2760"/>
                </a:solidFill>
                <a:latin typeface="Poppins"/>
                <a:cs typeface="Poppins"/>
              </a:rPr>
              <a:t>wonderful</a:t>
            </a:r>
            <a:r>
              <a:rPr lang="en-US" spc="-31">
                <a:solidFill>
                  <a:srgbClr val="1C2760"/>
                </a:solidFill>
                <a:latin typeface="Poppins"/>
                <a:cs typeface="Poppins"/>
              </a:rPr>
              <a:t> </a:t>
            </a:r>
            <a:r>
              <a:rPr lang="en-US">
                <a:solidFill>
                  <a:srgbClr val="1C2760"/>
                </a:solidFill>
                <a:latin typeface="Poppins"/>
                <a:cs typeface="Poppins"/>
              </a:rPr>
              <a:t>world</a:t>
            </a:r>
            <a:r>
              <a:rPr lang="en-US" spc="-25">
                <a:solidFill>
                  <a:srgbClr val="1C2760"/>
                </a:solidFill>
                <a:latin typeface="Poppins"/>
                <a:cs typeface="Poppins"/>
              </a:rPr>
              <a:t> </a:t>
            </a:r>
            <a:r>
              <a:rPr lang="en-US">
                <a:solidFill>
                  <a:srgbClr val="1C2760"/>
                </a:solidFill>
                <a:latin typeface="Poppins"/>
                <a:cs typeface="Poppins"/>
              </a:rPr>
              <a:t>of</a:t>
            </a:r>
            <a:r>
              <a:rPr lang="en-US" spc="-10">
                <a:solidFill>
                  <a:srgbClr val="1C2760"/>
                </a:solidFill>
                <a:latin typeface="Poppins"/>
                <a:cs typeface="Poppins"/>
              </a:rPr>
              <a:t> adventure, </a:t>
            </a:r>
            <a:r>
              <a:rPr lang="en-US">
                <a:solidFill>
                  <a:srgbClr val="1C2760"/>
                </a:solidFill>
                <a:latin typeface="Poppins"/>
                <a:cs typeface="Poppins"/>
              </a:rPr>
              <a:t>week</a:t>
            </a:r>
            <a:r>
              <a:rPr lang="en-US" spc="-36">
                <a:solidFill>
                  <a:srgbClr val="1C2760"/>
                </a:solidFill>
                <a:latin typeface="Poppins"/>
                <a:cs typeface="Poppins"/>
              </a:rPr>
              <a:t> </a:t>
            </a:r>
            <a:r>
              <a:rPr lang="en-US">
                <a:solidFill>
                  <a:srgbClr val="1C2760"/>
                </a:solidFill>
                <a:latin typeface="Poppins"/>
                <a:cs typeface="Poppins"/>
              </a:rPr>
              <a:t>after</a:t>
            </a:r>
            <a:r>
              <a:rPr lang="en-US" spc="-25">
                <a:solidFill>
                  <a:srgbClr val="1C2760"/>
                </a:solidFill>
                <a:latin typeface="Poppins"/>
                <a:cs typeface="Poppins"/>
              </a:rPr>
              <a:t> </a:t>
            </a:r>
            <a:r>
              <a:rPr lang="en-US">
                <a:solidFill>
                  <a:srgbClr val="1C2760"/>
                </a:solidFill>
                <a:latin typeface="Poppins"/>
                <a:cs typeface="Poppins"/>
              </a:rPr>
              <a:t>week,</a:t>
            </a:r>
            <a:r>
              <a:rPr lang="en-US" spc="-15">
                <a:solidFill>
                  <a:srgbClr val="1C2760"/>
                </a:solidFill>
                <a:latin typeface="Poppins"/>
                <a:cs typeface="Poppins"/>
              </a:rPr>
              <a:t> </a:t>
            </a:r>
            <a:r>
              <a:rPr lang="en-US">
                <a:solidFill>
                  <a:srgbClr val="1C2760"/>
                </a:solidFill>
                <a:latin typeface="Poppins"/>
                <a:cs typeface="Poppins"/>
              </a:rPr>
              <a:t>just</a:t>
            </a:r>
            <a:r>
              <a:rPr lang="en-US" spc="-15">
                <a:solidFill>
                  <a:srgbClr val="1C2760"/>
                </a:solidFill>
                <a:latin typeface="Poppins"/>
                <a:cs typeface="Poppins"/>
              </a:rPr>
              <a:t> </a:t>
            </a:r>
            <a:r>
              <a:rPr lang="en-US">
                <a:solidFill>
                  <a:srgbClr val="1C2760"/>
                </a:solidFill>
                <a:latin typeface="Poppins"/>
                <a:cs typeface="Poppins"/>
              </a:rPr>
              <a:t>for</a:t>
            </a:r>
            <a:r>
              <a:rPr lang="en-US" spc="-10">
                <a:solidFill>
                  <a:srgbClr val="1C2760"/>
                </a:solidFill>
                <a:latin typeface="Poppins"/>
                <a:cs typeface="Poppins"/>
              </a:rPr>
              <a:t> </a:t>
            </a:r>
            <a:r>
              <a:rPr lang="en-US" spc="-20">
                <a:solidFill>
                  <a:srgbClr val="1C2760"/>
                </a:solidFill>
                <a:latin typeface="Poppins"/>
                <a:cs typeface="Poppins"/>
              </a:rPr>
              <a:t>her.</a:t>
            </a:r>
          </a:p>
          <a:p>
            <a:pPr marL="12941" marR="201237">
              <a:spcBef>
                <a:spcPts val="102"/>
              </a:spcBef>
            </a:pPr>
            <a:endParaRPr lang="en-US" spc="-20">
              <a:solidFill>
                <a:srgbClr val="1C2760"/>
              </a:solidFill>
              <a:latin typeface="Poppins"/>
              <a:cs typeface="Poppins"/>
            </a:endParaRPr>
          </a:p>
          <a:p>
            <a:pPr marL="12941" marR="5177">
              <a:spcBef>
                <a:spcPts val="102"/>
              </a:spcBef>
            </a:pPr>
            <a:r>
              <a:rPr lang="en-US" b="1">
                <a:solidFill>
                  <a:srgbClr val="1C2760"/>
                </a:solidFill>
                <a:latin typeface="Poppins"/>
                <a:cs typeface="Poppins"/>
              </a:rPr>
              <a:t>Brownies</a:t>
            </a:r>
            <a:r>
              <a:rPr lang="en-US" b="1" spc="-5">
                <a:solidFill>
                  <a:srgbClr val="1C2760"/>
                </a:solidFill>
                <a:latin typeface="Poppins"/>
                <a:cs typeface="Poppins"/>
              </a:rPr>
              <a:t> </a:t>
            </a:r>
            <a:r>
              <a:rPr lang="en-US">
                <a:solidFill>
                  <a:srgbClr val="1C2760"/>
                </a:solidFill>
                <a:latin typeface="Poppins"/>
                <a:cs typeface="Poppins"/>
              </a:rPr>
              <a:t>welcomes</a:t>
            </a:r>
            <a:r>
              <a:rPr lang="en-US" spc="-31">
                <a:solidFill>
                  <a:srgbClr val="1C2760"/>
                </a:solidFill>
                <a:latin typeface="Poppins"/>
                <a:cs typeface="Poppins"/>
              </a:rPr>
              <a:t> </a:t>
            </a:r>
            <a:r>
              <a:rPr lang="en-US">
                <a:solidFill>
                  <a:srgbClr val="1C2760"/>
                </a:solidFill>
                <a:latin typeface="Poppins"/>
                <a:cs typeface="Poppins"/>
              </a:rPr>
              <a:t>all</a:t>
            </a:r>
            <a:r>
              <a:rPr lang="en-US" spc="-25">
                <a:solidFill>
                  <a:srgbClr val="1C2760"/>
                </a:solidFill>
                <a:latin typeface="Poppins"/>
                <a:cs typeface="Poppins"/>
              </a:rPr>
              <a:t> </a:t>
            </a:r>
            <a:r>
              <a:rPr lang="en-US">
                <a:solidFill>
                  <a:srgbClr val="1C2760"/>
                </a:solidFill>
                <a:latin typeface="Poppins"/>
                <a:cs typeface="Poppins"/>
              </a:rPr>
              <a:t>girls</a:t>
            </a:r>
            <a:r>
              <a:rPr lang="en-US" spc="-31">
                <a:solidFill>
                  <a:srgbClr val="1C2760"/>
                </a:solidFill>
                <a:latin typeface="Poppins"/>
                <a:cs typeface="Poppins"/>
              </a:rPr>
              <a:t> </a:t>
            </a:r>
            <a:r>
              <a:rPr lang="en-US">
                <a:solidFill>
                  <a:srgbClr val="1C2760"/>
                </a:solidFill>
                <a:latin typeface="Poppins"/>
                <a:cs typeface="Poppins"/>
              </a:rPr>
              <a:t>from</a:t>
            </a:r>
            <a:r>
              <a:rPr lang="en-US" spc="-25">
                <a:solidFill>
                  <a:srgbClr val="1C2760"/>
                </a:solidFill>
                <a:latin typeface="Poppins"/>
                <a:cs typeface="Poppins"/>
              </a:rPr>
              <a:t> </a:t>
            </a:r>
            <a:r>
              <a:rPr lang="en-US">
                <a:solidFill>
                  <a:srgbClr val="1C2760"/>
                </a:solidFill>
                <a:latin typeface="Poppins"/>
                <a:cs typeface="Poppins"/>
              </a:rPr>
              <a:t>7 to</a:t>
            </a:r>
            <a:r>
              <a:rPr lang="en-US" spc="-20">
                <a:solidFill>
                  <a:srgbClr val="1C2760"/>
                </a:solidFill>
                <a:latin typeface="Poppins"/>
                <a:cs typeface="Poppins"/>
              </a:rPr>
              <a:t> </a:t>
            </a:r>
            <a:r>
              <a:rPr lang="en-US">
                <a:solidFill>
                  <a:srgbClr val="1C2760"/>
                </a:solidFill>
                <a:latin typeface="Poppins"/>
                <a:cs typeface="Poppins"/>
              </a:rPr>
              <a:t>10</a:t>
            </a:r>
            <a:r>
              <a:rPr lang="en-US" spc="-15">
                <a:solidFill>
                  <a:srgbClr val="1C2760"/>
                </a:solidFill>
                <a:latin typeface="Poppins"/>
                <a:cs typeface="Poppins"/>
              </a:rPr>
              <a:t> </a:t>
            </a:r>
            <a:r>
              <a:rPr lang="en-US">
                <a:solidFill>
                  <a:srgbClr val="1C2760"/>
                </a:solidFill>
                <a:latin typeface="Poppins"/>
                <a:cs typeface="Poppins"/>
              </a:rPr>
              <a:t>years</a:t>
            </a:r>
            <a:r>
              <a:rPr lang="en-US" spc="-20">
                <a:solidFill>
                  <a:srgbClr val="1C2760"/>
                </a:solidFill>
                <a:latin typeface="Poppins"/>
                <a:cs typeface="Poppins"/>
              </a:rPr>
              <a:t> </a:t>
            </a:r>
            <a:r>
              <a:rPr lang="en-US" spc="-25">
                <a:solidFill>
                  <a:srgbClr val="1C2760"/>
                </a:solidFill>
                <a:latin typeface="Poppins"/>
                <a:cs typeface="Poppins"/>
              </a:rPr>
              <a:t>old </a:t>
            </a:r>
            <a:r>
              <a:rPr lang="en-US">
                <a:solidFill>
                  <a:srgbClr val="1C2760"/>
                </a:solidFill>
                <a:latin typeface="Poppins"/>
                <a:cs typeface="Poppins"/>
              </a:rPr>
              <a:t>having</a:t>
            </a:r>
            <a:r>
              <a:rPr lang="en-US" spc="-31">
                <a:solidFill>
                  <a:srgbClr val="1C2760"/>
                </a:solidFill>
                <a:latin typeface="Poppins"/>
                <a:cs typeface="Poppins"/>
              </a:rPr>
              <a:t> </a:t>
            </a:r>
            <a:r>
              <a:rPr lang="en-US">
                <a:solidFill>
                  <a:srgbClr val="1C2760"/>
                </a:solidFill>
                <a:latin typeface="Poppins"/>
                <a:cs typeface="Poppins"/>
              </a:rPr>
              <a:t>nonstop</a:t>
            </a:r>
            <a:r>
              <a:rPr lang="en-US" spc="-31">
                <a:solidFill>
                  <a:srgbClr val="1C2760"/>
                </a:solidFill>
                <a:latin typeface="Poppins"/>
                <a:cs typeface="Poppins"/>
              </a:rPr>
              <a:t> </a:t>
            </a:r>
            <a:r>
              <a:rPr lang="en-US">
                <a:solidFill>
                  <a:srgbClr val="1C2760"/>
                </a:solidFill>
                <a:latin typeface="Poppins"/>
                <a:cs typeface="Poppins"/>
              </a:rPr>
              <a:t>fun,</a:t>
            </a:r>
            <a:r>
              <a:rPr lang="en-US" spc="-15">
                <a:solidFill>
                  <a:srgbClr val="1C2760"/>
                </a:solidFill>
                <a:latin typeface="Poppins"/>
                <a:cs typeface="Poppins"/>
              </a:rPr>
              <a:t> </a:t>
            </a:r>
            <a:r>
              <a:rPr lang="en-US">
                <a:solidFill>
                  <a:srgbClr val="1C2760"/>
                </a:solidFill>
                <a:latin typeface="Poppins"/>
                <a:cs typeface="Poppins"/>
              </a:rPr>
              <a:t>learning</a:t>
            </a:r>
            <a:r>
              <a:rPr lang="en-US" spc="-41">
                <a:solidFill>
                  <a:srgbClr val="1C2760"/>
                </a:solidFill>
                <a:latin typeface="Poppins"/>
                <a:cs typeface="Poppins"/>
              </a:rPr>
              <a:t> </a:t>
            </a:r>
            <a:r>
              <a:rPr lang="en-US">
                <a:solidFill>
                  <a:srgbClr val="1C2760"/>
                </a:solidFill>
                <a:latin typeface="Poppins"/>
                <a:cs typeface="Poppins"/>
              </a:rPr>
              <a:t>and</a:t>
            </a:r>
            <a:r>
              <a:rPr lang="en-US" spc="-25">
                <a:solidFill>
                  <a:srgbClr val="1C2760"/>
                </a:solidFill>
                <a:latin typeface="Poppins"/>
                <a:cs typeface="Poppins"/>
              </a:rPr>
              <a:t> </a:t>
            </a:r>
            <a:r>
              <a:rPr lang="en-US">
                <a:solidFill>
                  <a:srgbClr val="1C2760"/>
                </a:solidFill>
                <a:latin typeface="Poppins"/>
                <a:cs typeface="Poppins"/>
              </a:rPr>
              <a:t>adventure.</a:t>
            </a:r>
            <a:r>
              <a:rPr lang="en-US" spc="-31">
                <a:solidFill>
                  <a:srgbClr val="1C2760"/>
                </a:solidFill>
                <a:latin typeface="Poppins"/>
                <a:cs typeface="Poppins"/>
              </a:rPr>
              <a:t> </a:t>
            </a:r>
            <a:r>
              <a:rPr lang="en-US">
                <a:solidFill>
                  <a:srgbClr val="1C2760"/>
                </a:solidFill>
                <a:latin typeface="Poppins"/>
                <a:cs typeface="Poppins"/>
              </a:rPr>
              <a:t>It’s</a:t>
            </a:r>
            <a:r>
              <a:rPr lang="en-US" spc="-20">
                <a:solidFill>
                  <a:srgbClr val="1C2760"/>
                </a:solidFill>
                <a:latin typeface="Poppins"/>
                <a:cs typeface="Poppins"/>
              </a:rPr>
              <a:t> full </a:t>
            </a:r>
            <a:r>
              <a:rPr lang="en-US">
                <a:solidFill>
                  <a:srgbClr val="1C2760"/>
                </a:solidFill>
                <a:latin typeface="Poppins"/>
                <a:cs typeface="Poppins"/>
              </a:rPr>
              <a:t>of</a:t>
            </a:r>
            <a:r>
              <a:rPr lang="en-US" spc="-20">
                <a:solidFill>
                  <a:srgbClr val="1C2760"/>
                </a:solidFill>
                <a:latin typeface="Poppins"/>
                <a:cs typeface="Poppins"/>
              </a:rPr>
              <a:t> </a:t>
            </a:r>
            <a:r>
              <a:rPr lang="en-US">
                <a:solidFill>
                  <a:srgbClr val="1C2760"/>
                </a:solidFill>
                <a:latin typeface="Poppins"/>
                <a:cs typeface="Poppins"/>
              </a:rPr>
              <a:t>firsts:</a:t>
            </a:r>
            <a:r>
              <a:rPr lang="en-US" spc="-20">
                <a:solidFill>
                  <a:srgbClr val="1C2760"/>
                </a:solidFill>
                <a:latin typeface="Poppins"/>
                <a:cs typeface="Poppins"/>
              </a:rPr>
              <a:t> </a:t>
            </a:r>
            <a:r>
              <a:rPr lang="en-US">
                <a:solidFill>
                  <a:srgbClr val="1C2760"/>
                </a:solidFill>
                <a:latin typeface="Poppins"/>
                <a:cs typeface="Poppins"/>
              </a:rPr>
              <a:t>she</a:t>
            </a:r>
            <a:r>
              <a:rPr lang="en-US" spc="-25">
                <a:solidFill>
                  <a:srgbClr val="1C2760"/>
                </a:solidFill>
                <a:latin typeface="Poppins"/>
                <a:cs typeface="Poppins"/>
              </a:rPr>
              <a:t> </a:t>
            </a:r>
            <a:r>
              <a:rPr lang="en-US">
                <a:solidFill>
                  <a:srgbClr val="1C2760"/>
                </a:solidFill>
                <a:latin typeface="Poppins"/>
                <a:cs typeface="Poppins"/>
              </a:rPr>
              <a:t>might</a:t>
            </a:r>
            <a:r>
              <a:rPr lang="en-US" spc="-31">
                <a:solidFill>
                  <a:srgbClr val="1C2760"/>
                </a:solidFill>
                <a:latin typeface="Poppins"/>
                <a:cs typeface="Poppins"/>
              </a:rPr>
              <a:t> </a:t>
            </a:r>
            <a:r>
              <a:rPr lang="en-US">
                <a:solidFill>
                  <a:srgbClr val="1C2760"/>
                </a:solidFill>
                <a:latin typeface="Poppins"/>
                <a:cs typeface="Poppins"/>
              </a:rPr>
              <a:t>grow</a:t>
            </a:r>
            <a:r>
              <a:rPr lang="en-US" spc="-15">
                <a:solidFill>
                  <a:srgbClr val="1C2760"/>
                </a:solidFill>
                <a:latin typeface="Poppins"/>
                <a:cs typeface="Poppins"/>
              </a:rPr>
              <a:t> </a:t>
            </a:r>
            <a:r>
              <a:rPr lang="en-US">
                <a:solidFill>
                  <a:srgbClr val="1C2760"/>
                </a:solidFill>
                <a:latin typeface="Poppins"/>
                <a:cs typeface="Poppins"/>
              </a:rPr>
              <a:t>her</a:t>
            </a:r>
            <a:r>
              <a:rPr lang="en-US" spc="-15">
                <a:solidFill>
                  <a:srgbClr val="1C2760"/>
                </a:solidFill>
                <a:latin typeface="Poppins"/>
                <a:cs typeface="Poppins"/>
              </a:rPr>
              <a:t> </a:t>
            </a:r>
            <a:r>
              <a:rPr lang="en-US">
                <a:solidFill>
                  <a:srgbClr val="1C2760"/>
                </a:solidFill>
                <a:latin typeface="Poppins"/>
                <a:cs typeface="Poppins"/>
              </a:rPr>
              <a:t>first</a:t>
            </a:r>
            <a:r>
              <a:rPr lang="en-US" spc="-31">
                <a:solidFill>
                  <a:srgbClr val="1C2760"/>
                </a:solidFill>
                <a:latin typeface="Poppins"/>
                <a:cs typeface="Poppins"/>
              </a:rPr>
              <a:t> </a:t>
            </a:r>
            <a:r>
              <a:rPr lang="en-US">
                <a:solidFill>
                  <a:srgbClr val="1C2760"/>
                </a:solidFill>
                <a:latin typeface="Poppins"/>
                <a:cs typeface="Poppins"/>
              </a:rPr>
              <a:t>plant,</a:t>
            </a:r>
            <a:r>
              <a:rPr lang="en-US" spc="-31">
                <a:solidFill>
                  <a:srgbClr val="1C2760"/>
                </a:solidFill>
                <a:latin typeface="Poppins"/>
                <a:cs typeface="Poppins"/>
              </a:rPr>
              <a:t> </a:t>
            </a:r>
            <a:r>
              <a:rPr lang="en-US">
                <a:solidFill>
                  <a:srgbClr val="1C2760"/>
                </a:solidFill>
                <a:latin typeface="Poppins"/>
                <a:cs typeface="Poppins"/>
              </a:rPr>
              <a:t>cook</a:t>
            </a:r>
            <a:r>
              <a:rPr lang="en-US" spc="-15">
                <a:solidFill>
                  <a:srgbClr val="1C2760"/>
                </a:solidFill>
                <a:latin typeface="Poppins"/>
                <a:cs typeface="Poppins"/>
              </a:rPr>
              <a:t> </a:t>
            </a:r>
            <a:r>
              <a:rPr lang="en-US">
                <a:solidFill>
                  <a:srgbClr val="1C2760"/>
                </a:solidFill>
                <a:latin typeface="Poppins"/>
                <a:cs typeface="Poppins"/>
              </a:rPr>
              <a:t>her</a:t>
            </a:r>
            <a:r>
              <a:rPr lang="en-US" spc="-10">
                <a:solidFill>
                  <a:srgbClr val="1C2760"/>
                </a:solidFill>
                <a:latin typeface="Poppins"/>
                <a:cs typeface="Poppins"/>
              </a:rPr>
              <a:t> first </a:t>
            </a:r>
            <a:r>
              <a:rPr lang="en-US">
                <a:solidFill>
                  <a:srgbClr val="1C2760"/>
                </a:solidFill>
                <a:latin typeface="Poppins"/>
                <a:cs typeface="Poppins"/>
              </a:rPr>
              <a:t>cake,</a:t>
            </a:r>
            <a:r>
              <a:rPr lang="en-US" spc="-20">
                <a:solidFill>
                  <a:srgbClr val="1C2760"/>
                </a:solidFill>
                <a:latin typeface="Poppins"/>
                <a:cs typeface="Poppins"/>
              </a:rPr>
              <a:t> </a:t>
            </a:r>
            <a:r>
              <a:rPr lang="en-US">
                <a:solidFill>
                  <a:srgbClr val="1C2760"/>
                </a:solidFill>
                <a:latin typeface="Poppins"/>
                <a:cs typeface="Poppins"/>
              </a:rPr>
              <a:t>put</a:t>
            </a:r>
            <a:r>
              <a:rPr lang="en-US" spc="-20">
                <a:solidFill>
                  <a:srgbClr val="1C2760"/>
                </a:solidFill>
                <a:latin typeface="Poppins"/>
                <a:cs typeface="Poppins"/>
              </a:rPr>
              <a:t> </a:t>
            </a:r>
            <a:r>
              <a:rPr lang="en-US">
                <a:solidFill>
                  <a:srgbClr val="1C2760"/>
                </a:solidFill>
                <a:latin typeface="Poppins"/>
                <a:cs typeface="Poppins"/>
              </a:rPr>
              <a:t>up</a:t>
            </a:r>
            <a:r>
              <a:rPr lang="en-US" spc="-20">
                <a:solidFill>
                  <a:srgbClr val="1C2760"/>
                </a:solidFill>
                <a:latin typeface="Poppins"/>
                <a:cs typeface="Poppins"/>
              </a:rPr>
              <a:t> </a:t>
            </a:r>
            <a:r>
              <a:rPr lang="en-US">
                <a:solidFill>
                  <a:srgbClr val="1C2760"/>
                </a:solidFill>
                <a:latin typeface="Poppins"/>
                <a:cs typeface="Poppins"/>
              </a:rPr>
              <a:t>(and</a:t>
            </a:r>
            <a:r>
              <a:rPr lang="en-US" spc="-25">
                <a:solidFill>
                  <a:srgbClr val="1C2760"/>
                </a:solidFill>
                <a:latin typeface="Poppins"/>
                <a:cs typeface="Poppins"/>
              </a:rPr>
              <a:t> </a:t>
            </a:r>
            <a:r>
              <a:rPr lang="en-US">
                <a:solidFill>
                  <a:srgbClr val="1C2760"/>
                </a:solidFill>
                <a:latin typeface="Poppins"/>
                <a:cs typeface="Poppins"/>
              </a:rPr>
              <a:t>take</a:t>
            </a:r>
            <a:r>
              <a:rPr lang="en-US" spc="-31">
                <a:solidFill>
                  <a:srgbClr val="1C2760"/>
                </a:solidFill>
                <a:latin typeface="Poppins"/>
                <a:cs typeface="Poppins"/>
              </a:rPr>
              <a:t> </a:t>
            </a:r>
            <a:r>
              <a:rPr lang="en-US">
                <a:solidFill>
                  <a:srgbClr val="1C2760"/>
                </a:solidFill>
                <a:latin typeface="Poppins"/>
                <a:cs typeface="Poppins"/>
              </a:rPr>
              <a:t>down)</a:t>
            </a:r>
            <a:r>
              <a:rPr lang="en-US" spc="-25">
                <a:solidFill>
                  <a:srgbClr val="1C2760"/>
                </a:solidFill>
                <a:latin typeface="Poppins"/>
                <a:cs typeface="Poppins"/>
              </a:rPr>
              <a:t> </a:t>
            </a:r>
            <a:r>
              <a:rPr lang="en-US">
                <a:solidFill>
                  <a:srgbClr val="1C2760"/>
                </a:solidFill>
                <a:latin typeface="Poppins"/>
                <a:cs typeface="Poppins"/>
              </a:rPr>
              <a:t>her</a:t>
            </a:r>
            <a:r>
              <a:rPr lang="en-US" spc="-10">
                <a:solidFill>
                  <a:srgbClr val="1C2760"/>
                </a:solidFill>
                <a:latin typeface="Poppins"/>
                <a:cs typeface="Poppins"/>
              </a:rPr>
              <a:t> </a:t>
            </a:r>
            <a:r>
              <a:rPr lang="en-US">
                <a:solidFill>
                  <a:srgbClr val="1C2760"/>
                </a:solidFill>
                <a:latin typeface="Poppins"/>
                <a:cs typeface="Poppins"/>
              </a:rPr>
              <a:t>first</a:t>
            </a:r>
            <a:r>
              <a:rPr lang="en-US" spc="-36">
                <a:solidFill>
                  <a:srgbClr val="1C2760"/>
                </a:solidFill>
                <a:latin typeface="Poppins"/>
                <a:cs typeface="Poppins"/>
              </a:rPr>
              <a:t> </a:t>
            </a:r>
            <a:r>
              <a:rPr lang="en-US">
                <a:solidFill>
                  <a:srgbClr val="1C2760"/>
                </a:solidFill>
                <a:latin typeface="Poppins"/>
                <a:cs typeface="Poppins"/>
              </a:rPr>
              <a:t>tent,</a:t>
            </a:r>
            <a:r>
              <a:rPr lang="en-US" spc="-15">
                <a:solidFill>
                  <a:srgbClr val="1C2760"/>
                </a:solidFill>
                <a:latin typeface="Poppins"/>
                <a:cs typeface="Poppins"/>
              </a:rPr>
              <a:t> </a:t>
            </a:r>
            <a:r>
              <a:rPr lang="en-US">
                <a:solidFill>
                  <a:srgbClr val="1C2760"/>
                </a:solidFill>
                <a:latin typeface="Poppins"/>
                <a:cs typeface="Poppins"/>
              </a:rPr>
              <a:t>light</a:t>
            </a:r>
            <a:r>
              <a:rPr lang="en-US" spc="-36">
                <a:solidFill>
                  <a:srgbClr val="1C2760"/>
                </a:solidFill>
                <a:latin typeface="Poppins"/>
                <a:cs typeface="Poppins"/>
              </a:rPr>
              <a:t> </a:t>
            </a:r>
            <a:r>
              <a:rPr lang="en-US" spc="-25">
                <a:solidFill>
                  <a:srgbClr val="1C2760"/>
                </a:solidFill>
                <a:latin typeface="Poppins"/>
                <a:cs typeface="Poppins"/>
              </a:rPr>
              <a:t>her </a:t>
            </a:r>
            <a:r>
              <a:rPr lang="en-US">
                <a:solidFill>
                  <a:srgbClr val="1C2760"/>
                </a:solidFill>
                <a:latin typeface="Poppins"/>
                <a:cs typeface="Poppins"/>
              </a:rPr>
              <a:t>first</a:t>
            </a:r>
            <a:r>
              <a:rPr lang="en-US" spc="-36">
                <a:solidFill>
                  <a:srgbClr val="1C2760"/>
                </a:solidFill>
                <a:latin typeface="Poppins"/>
                <a:cs typeface="Poppins"/>
              </a:rPr>
              <a:t> </a:t>
            </a:r>
            <a:r>
              <a:rPr lang="en-US">
                <a:solidFill>
                  <a:srgbClr val="1C2760"/>
                </a:solidFill>
                <a:latin typeface="Poppins"/>
                <a:cs typeface="Poppins"/>
              </a:rPr>
              <a:t>fire,</a:t>
            </a:r>
            <a:r>
              <a:rPr lang="en-US" spc="-15">
                <a:solidFill>
                  <a:srgbClr val="1C2760"/>
                </a:solidFill>
                <a:latin typeface="Poppins"/>
                <a:cs typeface="Poppins"/>
              </a:rPr>
              <a:t> </a:t>
            </a:r>
            <a:r>
              <a:rPr lang="en-US">
                <a:solidFill>
                  <a:srgbClr val="1C2760"/>
                </a:solidFill>
                <a:latin typeface="Poppins"/>
                <a:cs typeface="Poppins"/>
              </a:rPr>
              <a:t>go</a:t>
            </a:r>
            <a:r>
              <a:rPr lang="en-US" spc="-20">
                <a:solidFill>
                  <a:srgbClr val="1C2760"/>
                </a:solidFill>
                <a:latin typeface="Poppins"/>
                <a:cs typeface="Poppins"/>
              </a:rPr>
              <a:t> </a:t>
            </a:r>
            <a:r>
              <a:rPr lang="en-US">
                <a:solidFill>
                  <a:srgbClr val="1C2760"/>
                </a:solidFill>
                <a:latin typeface="Poppins"/>
                <a:cs typeface="Poppins"/>
              </a:rPr>
              <a:t>on</a:t>
            </a:r>
            <a:r>
              <a:rPr lang="en-US" spc="-15">
                <a:solidFill>
                  <a:srgbClr val="1C2760"/>
                </a:solidFill>
                <a:latin typeface="Poppins"/>
                <a:cs typeface="Poppins"/>
              </a:rPr>
              <a:t> </a:t>
            </a:r>
            <a:r>
              <a:rPr lang="en-US">
                <a:solidFill>
                  <a:srgbClr val="1C2760"/>
                </a:solidFill>
                <a:latin typeface="Poppins"/>
                <a:cs typeface="Poppins"/>
              </a:rPr>
              <a:t>her</a:t>
            </a:r>
            <a:r>
              <a:rPr lang="en-US" spc="-10">
                <a:solidFill>
                  <a:srgbClr val="1C2760"/>
                </a:solidFill>
                <a:latin typeface="Poppins"/>
                <a:cs typeface="Poppins"/>
              </a:rPr>
              <a:t> </a:t>
            </a:r>
            <a:r>
              <a:rPr lang="en-US">
                <a:solidFill>
                  <a:srgbClr val="1C2760"/>
                </a:solidFill>
                <a:latin typeface="Poppins"/>
                <a:cs typeface="Poppins"/>
              </a:rPr>
              <a:t>first</a:t>
            </a:r>
            <a:r>
              <a:rPr lang="en-US" spc="-36">
                <a:solidFill>
                  <a:srgbClr val="1C2760"/>
                </a:solidFill>
                <a:latin typeface="Poppins"/>
                <a:cs typeface="Poppins"/>
              </a:rPr>
              <a:t> </a:t>
            </a:r>
            <a:r>
              <a:rPr lang="en-US">
                <a:solidFill>
                  <a:srgbClr val="1C2760"/>
                </a:solidFill>
                <a:latin typeface="Poppins"/>
                <a:cs typeface="Poppins"/>
              </a:rPr>
              <a:t>fun-packed</a:t>
            </a:r>
            <a:r>
              <a:rPr lang="en-US" spc="-31">
                <a:solidFill>
                  <a:srgbClr val="1C2760"/>
                </a:solidFill>
                <a:latin typeface="Poppins"/>
                <a:cs typeface="Poppins"/>
              </a:rPr>
              <a:t> </a:t>
            </a:r>
            <a:r>
              <a:rPr lang="en-US">
                <a:solidFill>
                  <a:srgbClr val="1C2760"/>
                </a:solidFill>
                <a:latin typeface="Poppins"/>
                <a:cs typeface="Poppins"/>
              </a:rPr>
              <a:t>weekend</a:t>
            </a:r>
            <a:r>
              <a:rPr lang="en-US" spc="-36">
                <a:solidFill>
                  <a:srgbClr val="1C2760"/>
                </a:solidFill>
                <a:latin typeface="Poppins"/>
                <a:cs typeface="Poppins"/>
              </a:rPr>
              <a:t> </a:t>
            </a:r>
            <a:r>
              <a:rPr lang="en-US" spc="-20">
                <a:solidFill>
                  <a:srgbClr val="1C2760"/>
                </a:solidFill>
                <a:latin typeface="Poppins"/>
                <a:cs typeface="Poppins"/>
              </a:rPr>
              <a:t>away </a:t>
            </a:r>
            <a:r>
              <a:rPr lang="en-US">
                <a:solidFill>
                  <a:srgbClr val="1C2760"/>
                </a:solidFill>
                <a:latin typeface="Poppins"/>
                <a:cs typeface="Poppins"/>
              </a:rPr>
              <a:t>with</a:t>
            </a:r>
            <a:r>
              <a:rPr lang="en-US" spc="-36">
                <a:solidFill>
                  <a:srgbClr val="1C2760"/>
                </a:solidFill>
                <a:latin typeface="Poppins"/>
                <a:cs typeface="Poppins"/>
              </a:rPr>
              <a:t> </a:t>
            </a:r>
            <a:r>
              <a:rPr lang="en-US">
                <a:solidFill>
                  <a:srgbClr val="1C2760"/>
                </a:solidFill>
                <a:latin typeface="Poppins"/>
                <a:cs typeface="Poppins"/>
              </a:rPr>
              <a:t>guiding</a:t>
            </a:r>
            <a:r>
              <a:rPr lang="en-US" spc="-31">
                <a:solidFill>
                  <a:srgbClr val="1C2760"/>
                </a:solidFill>
                <a:latin typeface="Poppins"/>
                <a:cs typeface="Poppins"/>
              </a:rPr>
              <a:t> </a:t>
            </a:r>
            <a:r>
              <a:rPr lang="en-US">
                <a:solidFill>
                  <a:srgbClr val="1C2760"/>
                </a:solidFill>
                <a:latin typeface="Poppins"/>
                <a:cs typeface="Poppins"/>
              </a:rPr>
              <a:t>friends.</a:t>
            </a:r>
            <a:r>
              <a:rPr lang="en-US" spc="-36">
                <a:solidFill>
                  <a:srgbClr val="1C2760"/>
                </a:solidFill>
                <a:latin typeface="Poppins"/>
                <a:cs typeface="Poppins"/>
              </a:rPr>
              <a:t> </a:t>
            </a:r>
            <a:r>
              <a:rPr lang="en-US">
                <a:solidFill>
                  <a:srgbClr val="1C2760"/>
                </a:solidFill>
                <a:latin typeface="Poppins"/>
                <a:cs typeface="Poppins"/>
              </a:rPr>
              <a:t>With</a:t>
            </a:r>
            <a:r>
              <a:rPr lang="en-US" spc="-20">
                <a:solidFill>
                  <a:srgbClr val="1C2760"/>
                </a:solidFill>
                <a:latin typeface="Poppins"/>
                <a:cs typeface="Poppins"/>
              </a:rPr>
              <a:t> </a:t>
            </a:r>
            <a:r>
              <a:rPr lang="en-US">
                <a:solidFill>
                  <a:srgbClr val="1C2760"/>
                </a:solidFill>
                <a:latin typeface="Poppins"/>
                <a:cs typeface="Poppins"/>
              </a:rPr>
              <a:t>a</a:t>
            </a:r>
            <a:r>
              <a:rPr lang="en-US" spc="-25">
                <a:solidFill>
                  <a:srgbClr val="1C2760"/>
                </a:solidFill>
                <a:latin typeface="Poppins"/>
                <a:cs typeface="Poppins"/>
              </a:rPr>
              <a:t> </a:t>
            </a:r>
            <a:r>
              <a:rPr lang="en-US">
                <a:solidFill>
                  <a:srgbClr val="1C2760"/>
                </a:solidFill>
                <a:latin typeface="Poppins"/>
                <a:cs typeface="Poppins"/>
              </a:rPr>
              <a:t>helpful</a:t>
            </a:r>
            <a:r>
              <a:rPr lang="en-US" spc="-36">
                <a:solidFill>
                  <a:srgbClr val="1C2760"/>
                </a:solidFill>
                <a:latin typeface="Poppins"/>
                <a:cs typeface="Poppins"/>
              </a:rPr>
              <a:t> </a:t>
            </a:r>
            <a:r>
              <a:rPr lang="en-US">
                <a:solidFill>
                  <a:srgbClr val="1C2760"/>
                </a:solidFill>
                <a:latin typeface="Poppins"/>
                <a:cs typeface="Poppins"/>
              </a:rPr>
              <a:t>hand</a:t>
            </a:r>
            <a:r>
              <a:rPr lang="en-US" spc="-31">
                <a:solidFill>
                  <a:srgbClr val="1C2760"/>
                </a:solidFill>
                <a:latin typeface="Poppins"/>
                <a:cs typeface="Poppins"/>
              </a:rPr>
              <a:t> </a:t>
            </a:r>
            <a:r>
              <a:rPr lang="en-US">
                <a:solidFill>
                  <a:srgbClr val="1C2760"/>
                </a:solidFill>
                <a:latin typeface="Poppins"/>
                <a:cs typeface="Poppins"/>
              </a:rPr>
              <a:t>from</a:t>
            </a:r>
            <a:r>
              <a:rPr lang="en-US" spc="-20">
                <a:solidFill>
                  <a:srgbClr val="1C2760"/>
                </a:solidFill>
                <a:latin typeface="Poppins"/>
                <a:cs typeface="Poppins"/>
              </a:rPr>
              <a:t> </a:t>
            </a:r>
            <a:r>
              <a:rPr lang="en-US" spc="-25">
                <a:solidFill>
                  <a:srgbClr val="1C2760"/>
                </a:solidFill>
                <a:latin typeface="Poppins"/>
                <a:cs typeface="Poppins"/>
              </a:rPr>
              <a:t>our </a:t>
            </a:r>
            <a:r>
              <a:rPr lang="en-US">
                <a:solidFill>
                  <a:srgbClr val="1C2760"/>
                </a:solidFill>
                <a:latin typeface="Poppins"/>
                <a:cs typeface="Poppins"/>
              </a:rPr>
              <a:t>encouraging</a:t>
            </a:r>
            <a:r>
              <a:rPr lang="en-US" spc="-46">
                <a:solidFill>
                  <a:srgbClr val="1C2760"/>
                </a:solidFill>
                <a:latin typeface="Poppins"/>
                <a:cs typeface="Poppins"/>
              </a:rPr>
              <a:t> </a:t>
            </a:r>
            <a:r>
              <a:rPr lang="en-US">
                <a:solidFill>
                  <a:srgbClr val="1C2760"/>
                </a:solidFill>
                <a:latin typeface="Poppins"/>
                <a:cs typeface="Poppins"/>
              </a:rPr>
              <a:t>volunteers,</a:t>
            </a:r>
            <a:r>
              <a:rPr lang="en-US" spc="-31">
                <a:solidFill>
                  <a:srgbClr val="1C2760"/>
                </a:solidFill>
                <a:latin typeface="Poppins"/>
                <a:cs typeface="Poppins"/>
              </a:rPr>
              <a:t> </a:t>
            </a:r>
            <a:r>
              <a:rPr lang="en-US">
                <a:solidFill>
                  <a:srgbClr val="1C2760"/>
                </a:solidFill>
                <a:latin typeface="Poppins"/>
                <a:cs typeface="Poppins"/>
              </a:rPr>
              <a:t>she’ll</a:t>
            </a:r>
            <a:r>
              <a:rPr lang="en-US" spc="-31">
                <a:solidFill>
                  <a:srgbClr val="1C2760"/>
                </a:solidFill>
                <a:latin typeface="Poppins"/>
                <a:cs typeface="Poppins"/>
              </a:rPr>
              <a:t> </a:t>
            </a:r>
            <a:r>
              <a:rPr lang="en-US">
                <a:solidFill>
                  <a:srgbClr val="1C2760"/>
                </a:solidFill>
                <a:latin typeface="Poppins"/>
                <a:cs typeface="Poppins"/>
              </a:rPr>
              <a:t>explore</a:t>
            </a:r>
            <a:r>
              <a:rPr lang="en-US" spc="-36">
                <a:solidFill>
                  <a:srgbClr val="1C2760"/>
                </a:solidFill>
                <a:latin typeface="Poppins"/>
                <a:cs typeface="Poppins"/>
              </a:rPr>
              <a:t> </a:t>
            </a:r>
            <a:r>
              <a:rPr lang="en-US">
                <a:solidFill>
                  <a:srgbClr val="1C2760"/>
                </a:solidFill>
                <a:latin typeface="Poppins"/>
                <a:cs typeface="Poppins"/>
              </a:rPr>
              <a:t>her</a:t>
            </a:r>
            <a:r>
              <a:rPr lang="en-US" spc="-10">
                <a:solidFill>
                  <a:srgbClr val="1C2760"/>
                </a:solidFill>
                <a:latin typeface="Poppins"/>
                <a:cs typeface="Poppins"/>
              </a:rPr>
              <a:t> creative </a:t>
            </a:r>
            <a:r>
              <a:rPr lang="en-US">
                <a:solidFill>
                  <a:srgbClr val="1C2760"/>
                </a:solidFill>
                <a:latin typeface="Poppins"/>
                <a:cs typeface="Poppins"/>
              </a:rPr>
              <a:t>side,</a:t>
            </a:r>
            <a:r>
              <a:rPr lang="en-US" spc="-31">
                <a:solidFill>
                  <a:srgbClr val="1C2760"/>
                </a:solidFill>
                <a:latin typeface="Poppins"/>
                <a:cs typeface="Poppins"/>
              </a:rPr>
              <a:t> </a:t>
            </a:r>
            <a:r>
              <a:rPr lang="en-US">
                <a:solidFill>
                  <a:srgbClr val="1C2760"/>
                </a:solidFill>
                <a:latin typeface="Poppins"/>
                <a:cs typeface="Poppins"/>
              </a:rPr>
              <a:t>get</a:t>
            </a:r>
            <a:r>
              <a:rPr lang="en-US" spc="-25">
                <a:solidFill>
                  <a:srgbClr val="1C2760"/>
                </a:solidFill>
                <a:latin typeface="Poppins"/>
                <a:cs typeface="Poppins"/>
              </a:rPr>
              <a:t> </a:t>
            </a:r>
            <a:r>
              <a:rPr lang="en-US">
                <a:solidFill>
                  <a:srgbClr val="1C2760"/>
                </a:solidFill>
                <a:latin typeface="Poppins"/>
                <a:cs typeface="Poppins"/>
              </a:rPr>
              <a:t>out</a:t>
            </a:r>
            <a:r>
              <a:rPr lang="en-US" spc="-20">
                <a:solidFill>
                  <a:srgbClr val="1C2760"/>
                </a:solidFill>
                <a:latin typeface="Poppins"/>
                <a:cs typeface="Poppins"/>
              </a:rPr>
              <a:t> </a:t>
            </a:r>
            <a:r>
              <a:rPr lang="en-US">
                <a:solidFill>
                  <a:srgbClr val="1C2760"/>
                </a:solidFill>
                <a:latin typeface="Poppins"/>
                <a:cs typeface="Poppins"/>
              </a:rPr>
              <a:t>into</a:t>
            </a:r>
            <a:r>
              <a:rPr lang="en-US" spc="-20">
                <a:solidFill>
                  <a:srgbClr val="1C2760"/>
                </a:solidFill>
                <a:latin typeface="Poppins"/>
                <a:cs typeface="Poppins"/>
              </a:rPr>
              <a:t> </a:t>
            </a:r>
            <a:r>
              <a:rPr lang="en-US">
                <a:solidFill>
                  <a:srgbClr val="1C2760"/>
                </a:solidFill>
                <a:latin typeface="Poppins"/>
                <a:cs typeface="Poppins"/>
              </a:rPr>
              <a:t>the</a:t>
            </a:r>
            <a:r>
              <a:rPr lang="en-US" spc="-20">
                <a:solidFill>
                  <a:srgbClr val="1C2760"/>
                </a:solidFill>
                <a:latin typeface="Poppins"/>
                <a:cs typeface="Poppins"/>
              </a:rPr>
              <a:t> </a:t>
            </a:r>
            <a:r>
              <a:rPr lang="en-US">
                <a:solidFill>
                  <a:srgbClr val="1C2760"/>
                </a:solidFill>
                <a:latin typeface="Poppins"/>
                <a:cs typeface="Poppins"/>
              </a:rPr>
              <a:t>great</a:t>
            </a:r>
            <a:r>
              <a:rPr lang="en-US" spc="-25">
                <a:solidFill>
                  <a:srgbClr val="1C2760"/>
                </a:solidFill>
                <a:latin typeface="Poppins"/>
                <a:cs typeface="Poppins"/>
              </a:rPr>
              <a:t> </a:t>
            </a:r>
            <a:r>
              <a:rPr lang="en-US">
                <a:solidFill>
                  <a:srgbClr val="1C2760"/>
                </a:solidFill>
                <a:latin typeface="Poppins"/>
                <a:cs typeface="Poppins"/>
              </a:rPr>
              <a:t>outdoors,</a:t>
            </a:r>
            <a:r>
              <a:rPr lang="en-US" spc="-25">
                <a:solidFill>
                  <a:srgbClr val="1C2760"/>
                </a:solidFill>
                <a:latin typeface="Poppins"/>
                <a:cs typeface="Poppins"/>
              </a:rPr>
              <a:t> </a:t>
            </a:r>
            <a:r>
              <a:rPr lang="en-US">
                <a:solidFill>
                  <a:srgbClr val="1C2760"/>
                </a:solidFill>
                <a:latin typeface="Poppins"/>
                <a:cs typeface="Poppins"/>
              </a:rPr>
              <a:t>and</a:t>
            </a:r>
            <a:r>
              <a:rPr lang="en-US" spc="-20">
                <a:solidFill>
                  <a:srgbClr val="1C2760"/>
                </a:solidFill>
                <a:latin typeface="Poppins"/>
                <a:cs typeface="Poppins"/>
              </a:rPr>
              <a:t> </a:t>
            </a:r>
            <a:r>
              <a:rPr lang="en-US" spc="-10">
                <a:solidFill>
                  <a:srgbClr val="1C2760"/>
                </a:solidFill>
                <a:latin typeface="Poppins"/>
                <a:cs typeface="Poppins"/>
              </a:rPr>
              <a:t>start </a:t>
            </a:r>
            <a:r>
              <a:rPr lang="en-US">
                <a:solidFill>
                  <a:srgbClr val="1C2760"/>
                </a:solidFill>
                <a:latin typeface="Poppins"/>
                <a:cs typeface="Poppins"/>
              </a:rPr>
              <a:t>learning</a:t>
            </a:r>
            <a:r>
              <a:rPr lang="en-US" spc="-41">
                <a:solidFill>
                  <a:srgbClr val="1C2760"/>
                </a:solidFill>
                <a:latin typeface="Poppins"/>
                <a:cs typeface="Poppins"/>
              </a:rPr>
              <a:t> </a:t>
            </a:r>
            <a:r>
              <a:rPr lang="en-US">
                <a:solidFill>
                  <a:srgbClr val="1C2760"/>
                </a:solidFill>
                <a:latin typeface="Poppins"/>
                <a:cs typeface="Poppins"/>
              </a:rPr>
              <a:t>to</a:t>
            </a:r>
            <a:r>
              <a:rPr lang="en-US" spc="-15">
                <a:solidFill>
                  <a:srgbClr val="1C2760"/>
                </a:solidFill>
                <a:latin typeface="Poppins"/>
                <a:cs typeface="Poppins"/>
              </a:rPr>
              <a:t> </a:t>
            </a:r>
            <a:r>
              <a:rPr lang="en-US">
                <a:solidFill>
                  <a:srgbClr val="1C2760"/>
                </a:solidFill>
                <a:latin typeface="Poppins"/>
                <a:cs typeface="Poppins"/>
              </a:rPr>
              <a:t>look</a:t>
            </a:r>
            <a:r>
              <a:rPr lang="en-US" spc="-31">
                <a:solidFill>
                  <a:srgbClr val="1C2760"/>
                </a:solidFill>
                <a:latin typeface="Poppins"/>
                <a:cs typeface="Poppins"/>
              </a:rPr>
              <a:t> </a:t>
            </a:r>
            <a:r>
              <a:rPr lang="en-US">
                <a:solidFill>
                  <a:srgbClr val="1C2760"/>
                </a:solidFill>
                <a:latin typeface="Poppins"/>
                <a:cs typeface="Poppins"/>
              </a:rPr>
              <a:t>after</a:t>
            </a:r>
            <a:r>
              <a:rPr lang="en-US" spc="-25">
                <a:solidFill>
                  <a:srgbClr val="1C2760"/>
                </a:solidFill>
                <a:latin typeface="Poppins"/>
                <a:cs typeface="Poppins"/>
              </a:rPr>
              <a:t> </a:t>
            </a:r>
            <a:r>
              <a:rPr lang="en-US">
                <a:solidFill>
                  <a:srgbClr val="1C2760"/>
                </a:solidFill>
                <a:latin typeface="Poppins"/>
                <a:cs typeface="Poppins"/>
              </a:rPr>
              <a:t>herself,</a:t>
            </a:r>
            <a:r>
              <a:rPr lang="en-US" spc="-31">
                <a:solidFill>
                  <a:srgbClr val="1C2760"/>
                </a:solidFill>
                <a:latin typeface="Poppins"/>
                <a:cs typeface="Poppins"/>
              </a:rPr>
              <a:t> </a:t>
            </a:r>
            <a:r>
              <a:rPr lang="en-US">
                <a:solidFill>
                  <a:srgbClr val="1C2760"/>
                </a:solidFill>
                <a:latin typeface="Poppins"/>
                <a:cs typeface="Poppins"/>
              </a:rPr>
              <a:t>others</a:t>
            </a:r>
            <a:r>
              <a:rPr lang="en-US" spc="-25">
                <a:solidFill>
                  <a:srgbClr val="1C2760"/>
                </a:solidFill>
                <a:latin typeface="Poppins"/>
                <a:cs typeface="Poppins"/>
              </a:rPr>
              <a:t> </a:t>
            </a:r>
            <a:r>
              <a:rPr lang="en-US">
                <a:solidFill>
                  <a:srgbClr val="1C2760"/>
                </a:solidFill>
                <a:latin typeface="Poppins"/>
                <a:cs typeface="Poppins"/>
              </a:rPr>
              <a:t>and</a:t>
            </a:r>
            <a:r>
              <a:rPr lang="en-US" spc="-25">
                <a:solidFill>
                  <a:srgbClr val="1C2760"/>
                </a:solidFill>
                <a:latin typeface="Poppins"/>
                <a:cs typeface="Poppins"/>
              </a:rPr>
              <a:t> </a:t>
            </a:r>
            <a:r>
              <a:rPr lang="en-US">
                <a:solidFill>
                  <a:srgbClr val="1C2760"/>
                </a:solidFill>
                <a:latin typeface="Poppins"/>
                <a:cs typeface="Poppins"/>
              </a:rPr>
              <a:t>the</a:t>
            </a:r>
            <a:r>
              <a:rPr lang="en-US" spc="-15">
                <a:solidFill>
                  <a:srgbClr val="1C2760"/>
                </a:solidFill>
                <a:latin typeface="Poppins"/>
                <a:cs typeface="Poppins"/>
              </a:rPr>
              <a:t> </a:t>
            </a:r>
            <a:r>
              <a:rPr lang="en-US" spc="-20">
                <a:solidFill>
                  <a:srgbClr val="1C2760"/>
                </a:solidFill>
                <a:latin typeface="Poppins"/>
                <a:cs typeface="Poppins"/>
              </a:rPr>
              <a:t>world </a:t>
            </a:r>
            <a:r>
              <a:rPr lang="en-US">
                <a:solidFill>
                  <a:srgbClr val="1C2760"/>
                </a:solidFill>
                <a:latin typeface="Poppins"/>
                <a:cs typeface="Poppins"/>
              </a:rPr>
              <a:t>we</a:t>
            </a:r>
            <a:r>
              <a:rPr lang="en-US" spc="-20">
                <a:solidFill>
                  <a:srgbClr val="1C2760"/>
                </a:solidFill>
                <a:latin typeface="Poppins"/>
                <a:cs typeface="Poppins"/>
              </a:rPr>
              <a:t> </a:t>
            </a:r>
            <a:r>
              <a:rPr lang="en-US">
                <a:solidFill>
                  <a:srgbClr val="1C2760"/>
                </a:solidFill>
                <a:latin typeface="Poppins"/>
                <a:cs typeface="Poppins"/>
              </a:rPr>
              <a:t>live</a:t>
            </a:r>
            <a:r>
              <a:rPr lang="en-US" spc="-20">
                <a:solidFill>
                  <a:srgbClr val="1C2760"/>
                </a:solidFill>
                <a:latin typeface="Poppins"/>
                <a:cs typeface="Poppins"/>
              </a:rPr>
              <a:t> </a:t>
            </a:r>
            <a:r>
              <a:rPr lang="en-US">
                <a:solidFill>
                  <a:srgbClr val="1C2760"/>
                </a:solidFill>
                <a:latin typeface="Poppins"/>
                <a:cs typeface="Poppins"/>
              </a:rPr>
              <a:t>in.</a:t>
            </a:r>
            <a:r>
              <a:rPr lang="en-US" spc="-20">
                <a:solidFill>
                  <a:srgbClr val="1C2760"/>
                </a:solidFill>
                <a:latin typeface="Poppins"/>
                <a:cs typeface="Poppins"/>
              </a:rPr>
              <a:t> </a:t>
            </a:r>
            <a:r>
              <a:rPr lang="en-US">
                <a:solidFill>
                  <a:srgbClr val="1C2760"/>
                </a:solidFill>
                <a:latin typeface="Poppins"/>
                <a:cs typeface="Poppins"/>
              </a:rPr>
              <a:t>There’s</a:t>
            </a:r>
            <a:r>
              <a:rPr lang="en-US" spc="-20">
                <a:solidFill>
                  <a:srgbClr val="1C2760"/>
                </a:solidFill>
                <a:latin typeface="Poppins"/>
                <a:cs typeface="Poppins"/>
              </a:rPr>
              <a:t> </a:t>
            </a:r>
            <a:r>
              <a:rPr lang="en-US">
                <a:solidFill>
                  <a:srgbClr val="1C2760"/>
                </a:solidFill>
                <a:latin typeface="Poppins"/>
                <a:cs typeface="Poppins"/>
              </a:rPr>
              <a:t>something</a:t>
            </a:r>
            <a:r>
              <a:rPr lang="en-US" spc="-41">
                <a:solidFill>
                  <a:srgbClr val="1C2760"/>
                </a:solidFill>
                <a:latin typeface="Poppins"/>
                <a:cs typeface="Poppins"/>
              </a:rPr>
              <a:t> </a:t>
            </a:r>
            <a:r>
              <a:rPr lang="en-US">
                <a:solidFill>
                  <a:srgbClr val="1C2760"/>
                </a:solidFill>
                <a:latin typeface="Poppins"/>
                <a:cs typeface="Poppins"/>
              </a:rPr>
              <a:t>for</a:t>
            </a:r>
            <a:r>
              <a:rPr lang="en-US" spc="-15">
                <a:solidFill>
                  <a:srgbClr val="1C2760"/>
                </a:solidFill>
                <a:latin typeface="Poppins"/>
                <a:cs typeface="Poppins"/>
              </a:rPr>
              <a:t> </a:t>
            </a:r>
            <a:r>
              <a:rPr lang="en-US">
                <a:solidFill>
                  <a:srgbClr val="1C2760"/>
                </a:solidFill>
                <a:latin typeface="Poppins"/>
                <a:cs typeface="Poppins"/>
              </a:rPr>
              <a:t>every</a:t>
            </a:r>
            <a:r>
              <a:rPr lang="en-US" spc="-15">
                <a:solidFill>
                  <a:srgbClr val="1C2760"/>
                </a:solidFill>
                <a:latin typeface="Poppins"/>
                <a:cs typeface="Poppins"/>
              </a:rPr>
              <a:t> </a:t>
            </a:r>
            <a:r>
              <a:rPr lang="en-US">
                <a:solidFill>
                  <a:srgbClr val="1C2760"/>
                </a:solidFill>
                <a:latin typeface="Poppins"/>
                <a:cs typeface="Poppins"/>
              </a:rPr>
              <a:t>girl</a:t>
            </a:r>
            <a:r>
              <a:rPr lang="en-US" spc="-20">
                <a:solidFill>
                  <a:srgbClr val="1C2760"/>
                </a:solidFill>
                <a:latin typeface="Poppins"/>
                <a:cs typeface="Poppins"/>
              </a:rPr>
              <a:t> </a:t>
            </a:r>
            <a:r>
              <a:rPr lang="en-US" spc="-25">
                <a:solidFill>
                  <a:srgbClr val="1C2760"/>
                </a:solidFill>
                <a:latin typeface="Poppins"/>
                <a:cs typeface="Poppins"/>
              </a:rPr>
              <a:t>at </a:t>
            </a:r>
            <a:r>
              <a:rPr lang="en-US">
                <a:solidFill>
                  <a:srgbClr val="1C2760"/>
                </a:solidFill>
                <a:latin typeface="Poppins"/>
                <a:cs typeface="Poppins"/>
              </a:rPr>
              <a:t>Brownies,</a:t>
            </a:r>
            <a:r>
              <a:rPr lang="en-US" spc="-31">
                <a:solidFill>
                  <a:srgbClr val="1C2760"/>
                </a:solidFill>
                <a:latin typeface="Poppins"/>
                <a:cs typeface="Poppins"/>
              </a:rPr>
              <a:t> </a:t>
            </a:r>
            <a:r>
              <a:rPr lang="en-US">
                <a:solidFill>
                  <a:srgbClr val="1C2760"/>
                </a:solidFill>
                <a:latin typeface="Poppins"/>
                <a:cs typeface="Poppins"/>
              </a:rPr>
              <a:t>and</a:t>
            </a:r>
            <a:r>
              <a:rPr lang="en-US" spc="-20">
                <a:solidFill>
                  <a:srgbClr val="1C2760"/>
                </a:solidFill>
                <a:latin typeface="Poppins"/>
                <a:cs typeface="Poppins"/>
              </a:rPr>
              <a:t> </a:t>
            </a:r>
            <a:r>
              <a:rPr lang="en-US">
                <a:solidFill>
                  <a:srgbClr val="1C2760"/>
                </a:solidFill>
                <a:latin typeface="Poppins"/>
                <a:cs typeface="Poppins"/>
              </a:rPr>
              <a:t>plenty</a:t>
            </a:r>
            <a:r>
              <a:rPr lang="en-US" spc="-31">
                <a:solidFill>
                  <a:srgbClr val="1C2760"/>
                </a:solidFill>
                <a:latin typeface="Poppins"/>
                <a:cs typeface="Poppins"/>
              </a:rPr>
              <a:t> </a:t>
            </a:r>
            <a:r>
              <a:rPr lang="en-US">
                <a:solidFill>
                  <a:srgbClr val="1C2760"/>
                </a:solidFill>
                <a:latin typeface="Poppins"/>
                <a:cs typeface="Poppins"/>
              </a:rPr>
              <a:t>of</a:t>
            </a:r>
            <a:r>
              <a:rPr lang="en-US" spc="-20">
                <a:solidFill>
                  <a:srgbClr val="1C2760"/>
                </a:solidFill>
                <a:latin typeface="Poppins"/>
                <a:cs typeface="Poppins"/>
              </a:rPr>
              <a:t> </a:t>
            </a:r>
            <a:r>
              <a:rPr lang="en-US">
                <a:solidFill>
                  <a:srgbClr val="1C2760"/>
                </a:solidFill>
                <a:latin typeface="Poppins"/>
                <a:cs typeface="Poppins"/>
              </a:rPr>
              <a:t>moments</a:t>
            </a:r>
            <a:r>
              <a:rPr lang="en-US" spc="-31">
                <a:solidFill>
                  <a:srgbClr val="1C2760"/>
                </a:solidFill>
                <a:latin typeface="Poppins"/>
                <a:cs typeface="Poppins"/>
              </a:rPr>
              <a:t> </a:t>
            </a:r>
            <a:r>
              <a:rPr lang="en-US" spc="-10">
                <a:solidFill>
                  <a:srgbClr val="1C2760"/>
                </a:solidFill>
                <a:latin typeface="Poppins"/>
                <a:cs typeface="Poppins"/>
              </a:rPr>
              <a:t>she’ll</a:t>
            </a:r>
            <a:endParaRPr lang="en-US">
              <a:latin typeface="Poppins"/>
              <a:cs typeface="Poppins"/>
            </a:endParaRPr>
          </a:p>
          <a:p>
            <a:pPr marL="12941"/>
            <a:r>
              <a:rPr lang="en-US">
                <a:solidFill>
                  <a:srgbClr val="1C2760"/>
                </a:solidFill>
                <a:latin typeface="Poppins"/>
                <a:cs typeface="Poppins"/>
              </a:rPr>
              <a:t>never</a:t>
            </a:r>
            <a:r>
              <a:rPr lang="en-US" spc="-15">
                <a:solidFill>
                  <a:srgbClr val="1C2760"/>
                </a:solidFill>
                <a:latin typeface="Poppins"/>
                <a:cs typeface="Poppins"/>
              </a:rPr>
              <a:t> </a:t>
            </a:r>
            <a:r>
              <a:rPr lang="en-US" spc="-10">
                <a:solidFill>
                  <a:srgbClr val="1C2760"/>
                </a:solidFill>
                <a:latin typeface="Poppins"/>
                <a:cs typeface="Poppins"/>
              </a:rPr>
              <a:t>forget.</a:t>
            </a:r>
            <a:endParaRPr lang="en-US">
              <a:latin typeface="Poppins"/>
              <a:cs typeface="Poppins"/>
            </a:endParaRPr>
          </a:p>
          <a:p>
            <a:pPr marL="12941" marR="201237">
              <a:spcBef>
                <a:spcPts val="102"/>
              </a:spcBef>
            </a:pPr>
            <a:endParaRPr lang="en-US" spc="-20">
              <a:solidFill>
                <a:srgbClr val="1C2760"/>
              </a:solidFill>
              <a:latin typeface="Poppins"/>
              <a:cs typeface="Poppins"/>
            </a:endParaRPr>
          </a:p>
          <a:p>
            <a:pPr marL="12941" marR="5177">
              <a:spcBef>
                <a:spcPts val="102"/>
              </a:spcBef>
            </a:pPr>
            <a:r>
              <a:rPr lang="en-US" b="1">
                <a:solidFill>
                  <a:srgbClr val="FFFFFF"/>
                </a:solidFill>
                <a:latin typeface="Poppins"/>
                <a:cs typeface="Poppins"/>
              </a:rPr>
              <a:t>Guides</a:t>
            </a:r>
            <a:r>
              <a:rPr lang="en-US" b="1" spc="61">
                <a:solidFill>
                  <a:srgbClr val="FFFFFF"/>
                </a:solidFill>
                <a:latin typeface="Poppins"/>
                <a:cs typeface="Poppins"/>
              </a:rPr>
              <a:t> </a:t>
            </a:r>
            <a:r>
              <a:rPr lang="en-US">
                <a:solidFill>
                  <a:srgbClr val="FFFFFF"/>
                </a:solidFill>
                <a:latin typeface="Poppins"/>
                <a:cs typeface="Poppins"/>
              </a:rPr>
              <a:t>is</a:t>
            </a:r>
            <a:r>
              <a:rPr lang="en-US" spc="-20">
                <a:solidFill>
                  <a:srgbClr val="FFFFFF"/>
                </a:solidFill>
                <a:latin typeface="Poppins"/>
                <a:cs typeface="Poppins"/>
              </a:rPr>
              <a:t> </a:t>
            </a:r>
            <a:r>
              <a:rPr lang="en-US">
                <a:solidFill>
                  <a:srgbClr val="FFFFFF"/>
                </a:solidFill>
                <a:latin typeface="Poppins"/>
                <a:cs typeface="Poppins"/>
              </a:rPr>
              <a:t>a</a:t>
            </a:r>
            <a:r>
              <a:rPr lang="en-US" spc="-20">
                <a:solidFill>
                  <a:srgbClr val="FFFFFF"/>
                </a:solidFill>
                <a:latin typeface="Poppins"/>
                <a:cs typeface="Poppins"/>
              </a:rPr>
              <a:t> </a:t>
            </a:r>
            <a:r>
              <a:rPr lang="en-US">
                <a:solidFill>
                  <a:srgbClr val="FFFFFF"/>
                </a:solidFill>
                <a:latin typeface="Poppins"/>
                <a:cs typeface="Poppins"/>
              </a:rPr>
              <a:t>relaxed,</a:t>
            </a:r>
            <a:r>
              <a:rPr lang="en-US" spc="-25">
                <a:solidFill>
                  <a:srgbClr val="FFFFFF"/>
                </a:solidFill>
                <a:latin typeface="Poppins"/>
                <a:cs typeface="Poppins"/>
              </a:rPr>
              <a:t> </a:t>
            </a:r>
            <a:r>
              <a:rPr lang="en-US">
                <a:solidFill>
                  <a:srgbClr val="FFFFFF"/>
                </a:solidFill>
                <a:latin typeface="Poppins"/>
                <a:cs typeface="Poppins"/>
              </a:rPr>
              <a:t>welcoming</a:t>
            </a:r>
            <a:r>
              <a:rPr lang="en-US" spc="-36">
                <a:solidFill>
                  <a:srgbClr val="FFFFFF"/>
                </a:solidFill>
                <a:latin typeface="Poppins"/>
                <a:cs typeface="Poppins"/>
              </a:rPr>
              <a:t> </a:t>
            </a:r>
            <a:r>
              <a:rPr lang="en-US">
                <a:solidFill>
                  <a:srgbClr val="FFFFFF"/>
                </a:solidFill>
                <a:latin typeface="Poppins"/>
                <a:cs typeface="Poppins"/>
              </a:rPr>
              <a:t>space</a:t>
            </a:r>
            <a:r>
              <a:rPr lang="en-US" spc="-31">
                <a:solidFill>
                  <a:srgbClr val="FFFFFF"/>
                </a:solidFill>
                <a:latin typeface="Poppins"/>
                <a:cs typeface="Poppins"/>
              </a:rPr>
              <a:t> </a:t>
            </a:r>
            <a:r>
              <a:rPr lang="en-US" spc="-20">
                <a:solidFill>
                  <a:srgbClr val="FFFFFF"/>
                </a:solidFill>
                <a:latin typeface="Poppins"/>
                <a:cs typeface="Poppins"/>
              </a:rPr>
              <a:t>where </a:t>
            </a:r>
            <a:r>
              <a:rPr lang="en-US">
                <a:solidFill>
                  <a:srgbClr val="FFFFFF"/>
                </a:solidFill>
                <a:latin typeface="Poppins"/>
                <a:cs typeface="Poppins"/>
              </a:rPr>
              <a:t>you</a:t>
            </a:r>
            <a:r>
              <a:rPr lang="en-US" spc="-20">
                <a:solidFill>
                  <a:srgbClr val="FFFFFF"/>
                </a:solidFill>
                <a:latin typeface="Poppins"/>
                <a:cs typeface="Poppins"/>
              </a:rPr>
              <a:t> </a:t>
            </a:r>
            <a:r>
              <a:rPr lang="en-US">
                <a:solidFill>
                  <a:srgbClr val="FFFFFF"/>
                </a:solidFill>
                <a:latin typeface="Poppins"/>
                <a:cs typeface="Poppins"/>
              </a:rPr>
              <a:t>can</a:t>
            </a:r>
            <a:r>
              <a:rPr lang="en-US" spc="-20">
                <a:solidFill>
                  <a:srgbClr val="FFFFFF"/>
                </a:solidFill>
                <a:latin typeface="Poppins"/>
                <a:cs typeface="Poppins"/>
              </a:rPr>
              <a:t> </a:t>
            </a:r>
            <a:r>
              <a:rPr lang="en-US">
                <a:solidFill>
                  <a:srgbClr val="FFFFFF"/>
                </a:solidFill>
                <a:latin typeface="Poppins"/>
                <a:cs typeface="Poppins"/>
              </a:rPr>
              <a:t>have</a:t>
            </a:r>
            <a:r>
              <a:rPr lang="en-US" spc="-10">
                <a:solidFill>
                  <a:srgbClr val="FFFFFF"/>
                </a:solidFill>
                <a:latin typeface="Poppins"/>
                <a:cs typeface="Poppins"/>
              </a:rPr>
              <a:t> </a:t>
            </a:r>
            <a:r>
              <a:rPr lang="en-US">
                <a:solidFill>
                  <a:srgbClr val="FFFFFF"/>
                </a:solidFill>
                <a:latin typeface="Poppins"/>
                <a:cs typeface="Poppins"/>
              </a:rPr>
              <a:t>fun,</a:t>
            </a:r>
            <a:r>
              <a:rPr lang="en-US" spc="-20">
                <a:solidFill>
                  <a:srgbClr val="FFFFFF"/>
                </a:solidFill>
                <a:latin typeface="Poppins"/>
                <a:cs typeface="Poppins"/>
              </a:rPr>
              <a:t> </a:t>
            </a:r>
            <a:r>
              <a:rPr lang="en-US">
                <a:solidFill>
                  <a:srgbClr val="FFFFFF"/>
                </a:solidFill>
                <a:latin typeface="Poppins"/>
                <a:cs typeface="Poppins"/>
              </a:rPr>
              <a:t>learn</a:t>
            </a:r>
            <a:r>
              <a:rPr lang="en-US" spc="-20">
                <a:solidFill>
                  <a:srgbClr val="FFFFFF"/>
                </a:solidFill>
                <a:latin typeface="Poppins"/>
                <a:cs typeface="Poppins"/>
              </a:rPr>
              <a:t> </a:t>
            </a:r>
            <a:r>
              <a:rPr lang="en-US">
                <a:solidFill>
                  <a:srgbClr val="FFFFFF"/>
                </a:solidFill>
                <a:latin typeface="Poppins"/>
                <a:cs typeface="Poppins"/>
              </a:rPr>
              <a:t>and</a:t>
            </a:r>
            <a:r>
              <a:rPr lang="en-US" spc="-20">
                <a:solidFill>
                  <a:srgbClr val="FFFFFF"/>
                </a:solidFill>
                <a:latin typeface="Poppins"/>
                <a:cs typeface="Poppins"/>
              </a:rPr>
              <a:t> </a:t>
            </a:r>
            <a:r>
              <a:rPr lang="en-US">
                <a:solidFill>
                  <a:srgbClr val="FFFFFF"/>
                </a:solidFill>
                <a:latin typeface="Poppins"/>
                <a:cs typeface="Poppins"/>
              </a:rPr>
              <a:t>be</a:t>
            </a:r>
            <a:r>
              <a:rPr lang="en-US" spc="-15">
                <a:solidFill>
                  <a:srgbClr val="FFFFFF"/>
                </a:solidFill>
                <a:latin typeface="Poppins"/>
                <a:cs typeface="Poppins"/>
              </a:rPr>
              <a:t> </a:t>
            </a:r>
            <a:r>
              <a:rPr lang="en-US">
                <a:solidFill>
                  <a:srgbClr val="FFFFFF"/>
                </a:solidFill>
                <a:latin typeface="Poppins"/>
                <a:cs typeface="Poppins"/>
              </a:rPr>
              <a:t>yourself</a:t>
            </a:r>
            <a:r>
              <a:rPr lang="en-US" spc="-31">
                <a:solidFill>
                  <a:srgbClr val="FFFFFF"/>
                </a:solidFill>
                <a:latin typeface="Poppins"/>
                <a:cs typeface="Poppins"/>
              </a:rPr>
              <a:t> </a:t>
            </a:r>
            <a:r>
              <a:rPr lang="en-US" spc="-20">
                <a:solidFill>
                  <a:srgbClr val="FFFFFF"/>
                </a:solidFill>
                <a:latin typeface="Poppins"/>
                <a:cs typeface="Poppins"/>
              </a:rPr>
              <a:t>with </a:t>
            </a:r>
            <a:r>
              <a:rPr lang="en-US">
                <a:solidFill>
                  <a:srgbClr val="FFFFFF"/>
                </a:solidFill>
                <a:latin typeface="Poppins"/>
                <a:cs typeface="Poppins"/>
              </a:rPr>
              <a:t>good</a:t>
            </a:r>
            <a:r>
              <a:rPr lang="en-US" spc="-25">
                <a:solidFill>
                  <a:srgbClr val="FFFFFF"/>
                </a:solidFill>
                <a:latin typeface="Poppins"/>
                <a:cs typeface="Poppins"/>
              </a:rPr>
              <a:t> </a:t>
            </a:r>
            <a:r>
              <a:rPr lang="en-US">
                <a:solidFill>
                  <a:srgbClr val="FFFFFF"/>
                </a:solidFill>
                <a:latin typeface="Poppins"/>
                <a:cs typeface="Poppins"/>
              </a:rPr>
              <a:t>friends</a:t>
            </a:r>
            <a:r>
              <a:rPr lang="en-US" spc="-25">
                <a:solidFill>
                  <a:srgbClr val="FFFFFF"/>
                </a:solidFill>
                <a:latin typeface="Poppins"/>
                <a:cs typeface="Poppins"/>
              </a:rPr>
              <a:t> </a:t>
            </a:r>
            <a:r>
              <a:rPr lang="en-US">
                <a:solidFill>
                  <a:srgbClr val="FFFFFF"/>
                </a:solidFill>
                <a:latin typeface="Poppins"/>
                <a:cs typeface="Poppins"/>
              </a:rPr>
              <a:t>from</a:t>
            </a:r>
            <a:r>
              <a:rPr lang="en-US" spc="-20">
                <a:solidFill>
                  <a:srgbClr val="FFFFFF"/>
                </a:solidFill>
                <a:latin typeface="Poppins"/>
                <a:cs typeface="Poppins"/>
              </a:rPr>
              <a:t> </a:t>
            </a:r>
            <a:r>
              <a:rPr lang="en-US">
                <a:solidFill>
                  <a:srgbClr val="FFFFFF"/>
                </a:solidFill>
                <a:latin typeface="Poppins"/>
                <a:cs typeface="Poppins"/>
              </a:rPr>
              <a:t>10</a:t>
            </a:r>
            <a:r>
              <a:rPr lang="en-US" spc="-10">
                <a:solidFill>
                  <a:srgbClr val="FFFFFF"/>
                </a:solidFill>
                <a:latin typeface="Poppins"/>
                <a:cs typeface="Poppins"/>
              </a:rPr>
              <a:t> </a:t>
            </a:r>
            <a:r>
              <a:rPr lang="en-US">
                <a:solidFill>
                  <a:srgbClr val="FFFFFF"/>
                </a:solidFill>
                <a:latin typeface="Poppins"/>
                <a:cs typeface="Poppins"/>
              </a:rPr>
              <a:t>to</a:t>
            </a:r>
            <a:r>
              <a:rPr lang="en-US" spc="-20">
                <a:solidFill>
                  <a:srgbClr val="FFFFFF"/>
                </a:solidFill>
                <a:latin typeface="Poppins"/>
                <a:cs typeface="Poppins"/>
              </a:rPr>
              <a:t> </a:t>
            </a:r>
            <a:r>
              <a:rPr lang="en-US">
                <a:solidFill>
                  <a:srgbClr val="FFFFFF"/>
                </a:solidFill>
                <a:latin typeface="Poppins"/>
                <a:cs typeface="Poppins"/>
              </a:rPr>
              <a:t>14</a:t>
            </a:r>
            <a:r>
              <a:rPr lang="en-US" spc="-5">
                <a:solidFill>
                  <a:srgbClr val="FFFFFF"/>
                </a:solidFill>
                <a:latin typeface="Poppins"/>
                <a:cs typeface="Poppins"/>
              </a:rPr>
              <a:t> </a:t>
            </a:r>
            <a:r>
              <a:rPr lang="en-US">
                <a:solidFill>
                  <a:srgbClr val="FFFFFF"/>
                </a:solidFill>
                <a:latin typeface="Poppins"/>
                <a:cs typeface="Poppins"/>
              </a:rPr>
              <a:t>years</a:t>
            </a:r>
            <a:r>
              <a:rPr lang="en-US" spc="-15">
                <a:solidFill>
                  <a:srgbClr val="FFFFFF"/>
                </a:solidFill>
                <a:latin typeface="Poppins"/>
                <a:cs typeface="Poppins"/>
              </a:rPr>
              <a:t> </a:t>
            </a:r>
            <a:r>
              <a:rPr lang="en-US">
                <a:solidFill>
                  <a:srgbClr val="FFFFFF"/>
                </a:solidFill>
                <a:latin typeface="Poppins"/>
                <a:cs typeface="Poppins"/>
              </a:rPr>
              <a:t>old.</a:t>
            </a:r>
            <a:r>
              <a:rPr lang="en-US" spc="-25">
                <a:solidFill>
                  <a:srgbClr val="FFFFFF"/>
                </a:solidFill>
                <a:latin typeface="Poppins"/>
                <a:cs typeface="Poppins"/>
              </a:rPr>
              <a:t> </a:t>
            </a:r>
            <a:r>
              <a:rPr lang="en-US">
                <a:solidFill>
                  <a:srgbClr val="FFFFFF"/>
                </a:solidFill>
                <a:latin typeface="Poppins"/>
                <a:cs typeface="Poppins"/>
              </a:rPr>
              <a:t>A</a:t>
            </a:r>
            <a:r>
              <a:rPr lang="en-US" spc="-10">
                <a:solidFill>
                  <a:srgbClr val="FFFFFF"/>
                </a:solidFill>
                <a:latin typeface="Poppins"/>
                <a:cs typeface="Poppins"/>
              </a:rPr>
              <a:t> place </a:t>
            </a:r>
            <a:r>
              <a:rPr lang="en-US">
                <a:solidFill>
                  <a:srgbClr val="FFFFFF"/>
                </a:solidFill>
                <a:latin typeface="Poppins"/>
                <a:cs typeface="Poppins"/>
              </a:rPr>
              <a:t>where</a:t>
            </a:r>
            <a:r>
              <a:rPr lang="en-US" spc="-31">
                <a:solidFill>
                  <a:srgbClr val="FFFFFF"/>
                </a:solidFill>
                <a:latin typeface="Poppins"/>
                <a:cs typeface="Poppins"/>
              </a:rPr>
              <a:t> </a:t>
            </a:r>
            <a:r>
              <a:rPr lang="en-US">
                <a:solidFill>
                  <a:srgbClr val="FFFFFF"/>
                </a:solidFill>
                <a:latin typeface="Poppins"/>
                <a:cs typeface="Poppins"/>
              </a:rPr>
              <a:t>you</a:t>
            </a:r>
            <a:r>
              <a:rPr lang="en-US" spc="-15">
                <a:solidFill>
                  <a:srgbClr val="FFFFFF"/>
                </a:solidFill>
                <a:latin typeface="Poppins"/>
                <a:cs typeface="Poppins"/>
              </a:rPr>
              <a:t> </a:t>
            </a:r>
            <a:r>
              <a:rPr lang="en-US">
                <a:solidFill>
                  <a:srgbClr val="FFFFFF"/>
                </a:solidFill>
                <a:latin typeface="Poppins"/>
                <a:cs typeface="Poppins"/>
              </a:rPr>
              <a:t>can</a:t>
            </a:r>
            <a:r>
              <a:rPr lang="en-US" spc="-25">
                <a:solidFill>
                  <a:srgbClr val="FFFFFF"/>
                </a:solidFill>
                <a:latin typeface="Poppins"/>
                <a:cs typeface="Poppins"/>
              </a:rPr>
              <a:t> </a:t>
            </a:r>
            <a:r>
              <a:rPr lang="en-US">
                <a:solidFill>
                  <a:srgbClr val="FFFFFF"/>
                </a:solidFill>
                <a:latin typeface="Poppins"/>
                <a:cs typeface="Poppins"/>
              </a:rPr>
              <a:t>explore</a:t>
            </a:r>
            <a:r>
              <a:rPr lang="en-US" spc="-25">
                <a:solidFill>
                  <a:srgbClr val="FFFFFF"/>
                </a:solidFill>
                <a:latin typeface="Poppins"/>
                <a:cs typeface="Poppins"/>
              </a:rPr>
              <a:t> </a:t>
            </a:r>
            <a:r>
              <a:rPr lang="en-US">
                <a:solidFill>
                  <a:srgbClr val="FFFFFF"/>
                </a:solidFill>
                <a:latin typeface="Poppins"/>
                <a:cs typeface="Poppins"/>
              </a:rPr>
              <a:t>the</a:t>
            </a:r>
            <a:r>
              <a:rPr lang="en-US" spc="-15">
                <a:solidFill>
                  <a:srgbClr val="FFFFFF"/>
                </a:solidFill>
                <a:latin typeface="Poppins"/>
                <a:cs typeface="Poppins"/>
              </a:rPr>
              <a:t> </a:t>
            </a:r>
            <a:r>
              <a:rPr lang="en-US">
                <a:solidFill>
                  <a:srgbClr val="FFFFFF"/>
                </a:solidFill>
                <a:latin typeface="Poppins"/>
                <a:cs typeface="Poppins"/>
              </a:rPr>
              <a:t>things</a:t>
            </a:r>
            <a:r>
              <a:rPr lang="en-US" spc="-36">
                <a:solidFill>
                  <a:srgbClr val="FFFFFF"/>
                </a:solidFill>
                <a:latin typeface="Poppins"/>
                <a:cs typeface="Poppins"/>
              </a:rPr>
              <a:t> </a:t>
            </a:r>
            <a:r>
              <a:rPr lang="en-US">
                <a:solidFill>
                  <a:srgbClr val="FFFFFF"/>
                </a:solidFill>
                <a:latin typeface="Poppins"/>
                <a:cs typeface="Poppins"/>
              </a:rPr>
              <a:t>you</a:t>
            </a:r>
            <a:r>
              <a:rPr lang="en-US" spc="-15">
                <a:solidFill>
                  <a:srgbClr val="FFFFFF"/>
                </a:solidFill>
                <a:latin typeface="Poppins"/>
                <a:cs typeface="Poppins"/>
              </a:rPr>
              <a:t> </a:t>
            </a:r>
            <a:r>
              <a:rPr lang="en-US">
                <a:solidFill>
                  <a:srgbClr val="FFFFFF"/>
                </a:solidFill>
                <a:latin typeface="Poppins"/>
                <a:cs typeface="Poppins"/>
              </a:rPr>
              <a:t>love</a:t>
            </a:r>
            <a:r>
              <a:rPr lang="en-US" spc="-15">
                <a:solidFill>
                  <a:srgbClr val="FFFFFF"/>
                </a:solidFill>
                <a:latin typeface="Poppins"/>
                <a:cs typeface="Poppins"/>
              </a:rPr>
              <a:t> </a:t>
            </a:r>
            <a:r>
              <a:rPr lang="en-US" spc="-25">
                <a:solidFill>
                  <a:srgbClr val="FFFFFF"/>
                </a:solidFill>
                <a:latin typeface="Poppins"/>
                <a:cs typeface="Poppins"/>
              </a:rPr>
              <a:t>and </a:t>
            </a:r>
            <a:r>
              <a:rPr lang="en-US">
                <a:solidFill>
                  <a:srgbClr val="FFFFFF"/>
                </a:solidFill>
                <a:latin typeface="Poppins"/>
                <a:cs typeface="Poppins"/>
              </a:rPr>
              <a:t>do</a:t>
            </a:r>
            <a:r>
              <a:rPr lang="en-US" spc="-20">
                <a:solidFill>
                  <a:srgbClr val="FFFFFF"/>
                </a:solidFill>
                <a:latin typeface="Poppins"/>
                <a:cs typeface="Poppins"/>
              </a:rPr>
              <a:t> </a:t>
            </a:r>
            <a:r>
              <a:rPr lang="en-US">
                <a:solidFill>
                  <a:srgbClr val="FFFFFF"/>
                </a:solidFill>
                <a:latin typeface="Poppins"/>
                <a:cs typeface="Poppins"/>
              </a:rPr>
              <a:t>stuff</a:t>
            </a:r>
            <a:r>
              <a:rPr lang="en-US" spc="-31">
                <a:solidFill>
                  <a:srgbClr val="FFFFFF"/>
                </a:solidFill>
                <a:latin typeface="Poppins"/>
                <a:cs typeface="Poppins"/>
              </a:rPr>
              <a:t> </a:t>
            </a:r>
            <a:r>
              <a:rPr lang="en-US">
                <a:solidFill>
                  <a:srgbClr val="FFFFFF"/>
                </a:solidFill>
                <a:latin typeface="Poppins"/>
                <a:cs typeface="Poppins"/>
              </a:rPr>
              <a:t>you’ve</a:t>
            </a:r>
            <a:r>
              <a:rPr lang="en-US" spc="-15">
                <a:solidFill>
                  <a:srgbClr val="FFFFFF"/>
                </a:solidFill>
                <a:latin typeface="Poppins"/>
                <a:cs typeface="Poppins"/>
              </a:rPr>
              <a:t> </a:t>
            </a:r>
            <a:r>
              <a:rPr lang="en-US">
                <a:solidFill>
                  <a:srgbClr val="FFFFFF"/>
                </a:solidFill>
                <a:latin typeface="Poppins"/>
                <a:cs typeface="Poppins"/>
              </a:rPr>
              <a:t>never</a:t>
            </a:r>
            <a:r>
              <a:rPr lang="en-US" spc="-10">
                <a:solidFill>
                  <a:srgbClr val="FFFFFF"/>
                </a:solidFill>
                <a:latin typeface="Poppins"/>
                <a:cs typeface="Poppins"/>
              </a:rPr>
              <a:t> </a:t>
            </a:r>
            <a:r>
              <a:rPr lang="en-US">
                <a:solidFill>
                  <a:srgbClr val="FFFFFF"/>
                </a:solidFill>
                <a:latin typeface="Poppins"/>
                <a:cs typeface="Poppins"/>
              </a:rPr>
              <a:t>done</a:t>
            </a:r>
            <a:r>
              <a:rPr lang="en-US" spc="-25">
                <a:solidFill>
                  <a:srgbClr val="FFFFFF"/>
                </a:solidFill>
                <a:latin typeface="Poppins"/>
                <a:cs typeface="Poppins"/>
              </a:rPr>
              <a:t> </a:t>
            </a:r>
            <a:r>
              <a:rPr lang="en-US">
                <a:solidFill>
                  <a:srgbClr val="FFFFFF"/>
                </a:solidFill>
                <a:latin typeface="Poppins"/>
                <a:cs typeface="Poppins"/>
              </a:rPr>
              <a:t>before.</a:t>
            </a:r>
            <a:r>
              <a:rPr lang="en-US" spc="-25">
                <a:solidFill>
                  <a:srgbClr val="FFFFFF"/>
                </a:solidFill>
                <a:latin typeface="Poppins"/>
                <a:cs typeface="Poppins"/>
              </a:rPr>
              <a:t> </a:t>
            </a:r>
            <a:r>
              <a:rPr lang="en-US">
                <a:solidFill>
                  <a:srgbClr val="FFFFFF"/>
                </a:solidFill>
                <a:latin typeface="Poppins"/>
                <a:cs typeface="Poppins"/>
              </a:rPr>
              <a:t>Where</a:t>
            </a:r>
            <a:r>
              <a:rPr lang="en-US" spc="-10">
                <a:solidFill>
                  <a:srgbClr val="FFFFFF"/>
                </a:solidFill>
                <a:latin typeface="Poppins"/>
                <a:cs typeface="Poppins"/>
              </a:rPr>
              <a:t> </a:t>
            </a:r>
            <a:r>
              <a:rPr lang="en-US" spc="-20">
                <a:solidFill>
                  <a:srgbClr val="FFFFFF"/>
                </a:solidFill>
                <a:latin typeface="Poppins"/>
                <a:cs typeface="Poppins"/>
              </a:rPr>
              <a:t>else </a:t>
            </a:r>
            <a:r>
              <a:rPr lang="en-US">
                <a:solidFill>
                  <a:srgbClr val="FFFFFF"/>
                </a:solidFill>
                <a:latin typeface="Poppins"/>
                <a:cs typeface="Poppins"/>
              </a:rPr>
              <a:t>can</a:t>
            </a:r>
            <a:r>
              <a:rPr lang="en-US" spc="-25">
                <a:solidFill>
                  <a:srgbClr val="FFFFFF"/>
                </a:solidFill>
                <a:latin typeface="Poppins"/>
                <a:cs typeface="Poppins"/>
              </a:rPr>
              <a:t> </a:t>
            </a:r>
            <a:r>
              <a:rPr lang="en-US">
                <a:solidFill>
                  <a:srgbClr val="FFFFFF"/>
                </a:solidFill>
                <a:latin typeface="Poppins"/>
                <a:cs typeface="Poppins"/>
              </a:rPr>
              <a:t>you</a:t>
            </a:r>
            <a:r>
              <a:rPr lang="en-US" spc="-15">
                <a:solidFill>
                  <a:srgbClr val="FFFFFF"/>
                </a:solidFill>
                <a:latin typeface="Poppins"/>
                <a:cs typeface="Poppins"/>
              </a:rPr>
              <a:t> </a:t>
            </a:r>
            <a:r>
              <a:rPr lang="en-US">
                <a:solidFill>
                  <a:srgbClr val="FFFFFF"/>
                </a:solidFill>
                <a:latin typeface="Poppins"/>
                <a:cs typeface="Poppins"/>
              </a:rPr>
              <a:t>think</a:t>
            </a:r>
            <a:r>
              <a:rPr lang="en-US" spc="-25">
                <a:solidFill>
                  <a:srgbClr val="FFFFFF"/>
                </a:solidFill>
                <a:latin typeface="Poppins"/>
                <a:cs typeface="Poppins"/>
              </a:rPr>
              <a:t> </a:t>
            </a:r>
            <a:r>
              <a:rPr lang="en-US">
                <a:solidFill>
                  <a:srgbClr val="FFFFFF"/>
                </a:solidFill>
                <a:latin typeface="Poppins"/>
                <a:cs typeface="Poppins"/>
              </a:rPr>
              <a:t>up</a:t>
            </a:r>
            <a:r>
              <a:rPr lang="en-US" spc="-15">
                <a:solidFill>
                  <a:srgbClr val="FFFFFF"/>
                </a:solidFill>
                <a:latin typeface="Poppins"/>
                <a:cs typeface="Poppins"/>
              </a:rPr>
              <a:t> </a:t>
            </a:r>
            <a:r>
              <a:rPr lang="en-US">
                <a:solidFill>
                  <a:srgbClr val="FFFFFF"/>
                </a:solidFill>
                <a:latin typeface="Poppins"/>
                <a:cs typeface="Poppins"/>
              </a:rPr>
              <a:t>a</a:t>
            </a:r>
            <a:r>
              <a:rPr lang="en-US" spc="-15">
                <a:solidFill>
                  <a:srgbClr val="FFFFFF"/>
                </a:solidFill>
                <a:latin typeface="Poppins"/>
                <a:cs typeface="Poppins"/>
              </a:rPr>
              <a:t> </a:t>
            </a:r>
            <a:r>
              <a:rPr lang="en-US">
                <a:solidFill>
                  <a:srgbClr val="FFFFFF"/>
                </a:solidFill>
                <a:latin typeface="Poppins"/>
                <a:cs typeface="Poppins"/>
              </a:rPr>
              <a:t>new</a:t>
            </a:r>
            <a:r>
              <a:rPr lang="en-US" spc="-15">
                <a:solidFill>
                  <a:srgbClr val="FFFFFF"/>
                </a:solidFill>
                <a:latin typeface="Poppins"/>
                <a:cs typeface="Poppins"/>
              </a:rPr>
              <a:t> </a:t>
            </a:r>
            <a:r>
              <a:rPr lang="en-US">
                <a:solidFill>
                  <a:srgbClr val="FFFFFF"/>
                </a:solidFill>
                <a:latin typeface="Poppins"/>
                <a:cs typeface="Poppins"/>
              </a:rPr>
              <a:t>sport,</a:t>
            </a:r>
            <a:r>
              <a:rPr lang="en-US" spc="-20">
                <a:solidFill>
                  <a:srgbClr val="FFFFFF"/>
                </a:solidFill>
                <a:latin typeface="Poppins"/>
                <a:cs typeface="Poppins"/>
              </a:rPr>
              <a:t> </a:t>
            </a:r>
            <a:r>
              <a:rPr lang="en-US">
                <a:solidFill>
                  <a:srgbClr val="FFFFFF"/>
                </a:solidFill>
                <a:latin typeface="Poppins"/>
                <a:cs typeface="Poppins"/>
              </a:rPr>
              <a:t>make</a:t>
            </a:r>
            <a:r>
              <a:rPr lang="en-US" spc="-25">
                <a:solidFill>
                  <a:srgbClr val="FFFFFF"/>
                </a:solidFill>
                <a:latin typeface="Poppins"/>
                <a:cs typeface="Poppins"/>
              </a:rPr>
              <a:t> </a:t>
            </a:r>
            <a:r>
              <a:rPr lang="en-US">
                <a:solidFill>
                  <a:srgbClr val="FFFFFF"/>
                </a:solidFill>
                <a:latin typeface="Poppins"/>
                <a:cs typeface="Poppins"/>
              </a:rPr>
              <a:t>a</a:t>
            </a:r>
            <a:r>
              <a:rPr lang="en-US" spc="-15">
                <a:solidFill>
                  <a:srgbClr val="FFFFFF"/>
                </a:solidFill>
                <a:latin typeface="Poppins"/>
                <a:cs typeface="Poppins"/>
              </a:rPr>
              <a:t> </a:t>
            </a:r>
            <a:r>
              <a:rPr lang="en-US" spc="-25">
                <a:solidFill>
                  <a:srgbClr val="FFFFFF"/>
                </a:solidFill>
                <a:latin typeface="Poppins"/>
                <a:cs typeface="Poppins"/>
              </a:rPr>
              <a:t>new </a:t>
            </a:r>
            <a:r>
              <a:rPr lang="en-US">
                <a:solidFill>
                  <a:srgbClr val="FFFFFF"/>
                </a:solidFill>
                <a:latin typeface="Poppins"/>
                <a:cs typeface="Poppins"/>
              </a:rPr>
              <a:t>perfume,</a:t>
            </a:r>
            <a:r>
              <a:rPr lang="en-US" spc="-41">
                <a:solidFill>
                  <a:srgbClr val="FFFFFF"/>
                </a:solidFill>
                <a:latin typeface="Poppins"/>
                <a:cs typeface="Poppins"/>
              </a:rPr>
              <a:t> </a:t>
            </a:r>
            <a:r>
              <a:rPr lang="en-US">
                <a:solidFill>
                  <a:srgbClr val="FFFFFF"/>
                </a:solidFill>
                <a:latin typeface="Poppins"/>
                <a:cs typeface="Poppins"/>
              </a:rPr>
              <a:t>cook</a:t>
            </a:r>
            <a:r>
              <a:rPr lang="en-US" spc="-25">
                <a:solidFill>
                  <a:srgbClr val="FFFFFF"/>
                </a:solidFill>
                <a:latin typeface="Poppins"/>
                <a:cs typeface="Poppins"/>
              </a:rPr>
              <a:t> </a:t>
            </a:r>
            <a:r>
              <a:rPr lang="en-US">
                <a:solidFill>
                  <a:srgbClr val="FFFFFF"/>
                </a:solidFill>
                <a:latin typeface="Poppins"/>
                <a:cs typeface="Poppins"/>
              </a:rPr>
              <a:t>over</a:t>
            </a:r>
            <a:r>
              <a:rPr lang="en-US" spc="-15">
                <a:solidFill>
                  <a:srgbClr val="FFFFFF"/>
                </a:solidFill>
                <a:latin typeface="Poppins"/>
                <a:cs typeface="Poppins"/>
              </a:rPr>
              <a:t> </a:t>
            </a:r>
            <a:r>
              <a:rPr lang="en-US">
                <a:solidFill>
                  <a:srgbClr val="FFFFFF"/>
                </a:solidFill>
                <a:latin typeface="Poppins"/>
                <a:cs typeface="Poppins"/>
              </a:rPr>
              <a:t>a</a:t>
            </a:r>
            <a:r>
              <a:rPr lang="en-US" spc="-15">
                <a:solidFill>
                  <a:srgbClr val="FFFFFF"/>
                </a:solidFill>
                <a:latin typeface="Poppins"/>
                <a:cs typeface="Poppins"/>
              </a:rPr>
              <a:t> </a:t>
            </a:r>
            <a:r>
              <a:rPr lang="en-US">
                <a:solidFill>
                  <a:srgbClr val="FFFFFF"/>
                </a:solidFill>
                <a:latin typeface="Poppins"/>
                <a:cs typeface="Poppins"/>
              </a:rPr>
              <a:t>campfire,</a:t>
            </a:r>
            <a:r>
              <a:rPr lang="en-US" spc="-20">
                <a:solidFill>
                  <a:srgbClr val="FFFFFF"/>
                </a:solidFill>
                <a:latin typeface="Poppins"/>
                <a:cs typeface="Poppins"/>
              </a:rPr>
              <a:t> </a:t>
            </a:r>
            <a:r>
              <a:rPr lang="en-US" spc="-10">
                <a:solidFill>
                  <a:srgbClr val="FFFFFF"/>
                </a:solidFill>
                <a:latin typeface="Poppins"/>
                <a:cs typeface="Poppins"/>
              </a:rPr>
              <a:t>design</a:t>
            </a:r>
            <a:endParaRPr lang="en-US">
              <a:latin typeface="Poppins"/>
              <a:cs typeface="Poppins"/>
            </a:endParaRPr>
          </a:p>
          <a:p>
            <a:pPr marL="12941" marR="392121"/>
            <a:r>
              <a:rPr lang="en-US">
                <a:solidFill>
                  <a:srgbClr val="FFFFFF"/>
                </a:solidFill>
                <a:latin typeface="Poppins"/>
                <a:cs typeface="Poppins"/>
              </a:rPr>
              <a:t>an</a:t>
            </a:r>
            <a:r>
              <a:rPr lang="en-US" spc="-25">
                <a:solidFill>
                  <a:srgbClr val="FFFFFF"/>
                </a:solidFill>
                <a:latin typeface="Poppins"/>
                <a:cs typeface="Poppins"/>
              </a:rPr>
              <a:t> </a:t>
            </a:r>
            <a:r>
              <a:rPr lang="en-US">
                <a:solidFill>
                  <a:srgbClr val="FFFFFF"/>
                </a:solidFill>
                <a:latin typeface="Poppins"/>
                <a:cs typeface="Poppins"/>
              </a:rPr>
              <a:t>advertising</a:t>
            </a:r>
            <a:r>
              <a:rPr lang="en-US" spc="-46">
                <a:solidFill>
                  <a:srgbClr val="FFFFFF"/>
                </a:solidFill>
                <a:latin typeface="Poppins"/>
                <a:cs typeface="Poppins"/>
              </a:rPr>
              <a:t> </a:t>
            </a:r>
            <a:r>
              <a:rPr lang="en-US">
                <a:solidFill>
                  <a:srgbClr val="FFFFFF"/>
                </a:solidFill>
                <a:latin typeface="Poppins"/>
                <a:cs typeface="Poppins"/>
              </a:rPr>
              <a:t>campaign,</a:t>
            </a:r>
            <a:r>
              <a:rPr lang="en-US" spc="-31">
                <a:solidFill>
                  <a:srgbClr val="FFFFFF"/>
                </a:solidFill>
                <a:latin typeface="Poppins"/>
                <a:cs typeface="Poppins"/>
              </a:rPr>
              <a:t> </a:t>
            </a:r>
            <a:r>
              <a:rPr lang="en-US">
                <a:solidFill>
                  <a:srgbClr val="FFFFFF"/>
                </a:solidFill>
                <a:latin typeface="Poppins"/>
                <a:cs typeface="Poppins"/>
              </a:rPr>
              <a:t>have</a:t>
            </a:r>
            <a:r>
              <a:rPr lang="en-US" spc="-25">
                <a:solidFill>
                  <a:srgbClr val="FFFFFF"/>
                </a:solidFill>
                <a:latin typeface="Poppins"/>
                <a:cs typeface="Poppins"/>
              </a:rPr>
              <a:t> </a:t>
            </a:r>
            <a:r>
              <a:rPr lang="en-US">
                <a:solidFill>
                  <a:srgbClr val="FFFFFF"/>
                </a:solidFill>
                <a:latin typeface="Poppins"/>
                <a:cs typeface="Poppins"/>
              </a:rPr>
              <a:t>a</a:t>
            </a:r>
            <a:r>
              <a:rPr lang="en-US" spc="-15">
                <a:solidFill>
                  <a:srgbClr val="FFFFFF"/>
                </a:solidFill>
                <a:latin typeface="Poppins"/>
                <a:cs typeface="Poppins"/>
              </a:rPr>
              <a:t> </a:t>
            </a:r>
            <a:r>
              <a:rPr lang="en-US" spc="-10">
                <a:solidFill>
                  <a:srgbClr val="FFFFFF"/>
                </a:solidFill>
                <a:latin typeface="Poppins"/>
                <a:cs typeface="Poppins"/>
              </a:rPr>
              <a:t>mocktail </a:t>
            </a:r>
            <a:r>
              <a:rPr lang="en-US">
                <a:solidFill>
                  <a:srgbClr val="FFFFFF"/>
                </a:solidFill>
                <a:latin typeface="Poppins"/>
                <a:cs typeface="Poppins"/>
              </a:rPr>
              <a:t>party,</a:t>
            </a:r>
            <a:r>
              <a:rPr lang="en-US" spc="-20">
                <a:solidFill>
                  <a:srgbClr val="FFFFFF"/>
                </a:solidFill>
                <a:latin typeface="Poppins"/>
                <a:cs typeface="Poppins"/>
              </a:rPr>
              <a:t> </a:t>
            </a:r>
            <a:r>
              <a:rPr lang="en-US">
                <a:solidFill>
                  <a:srgbClr val="FFFFFF"/>
                </a:solidFill>
                <a:latin typeface="Poppins"/>
                <a:cs typeface="Poppins"/>
              </a:rPr>
              <a:t>raise</a:t>
            </a:r>
            <a:r>
              <a:rPr lang="en-US" spc="-20">
                <a:solidFill>
                  <a:srgbClr val="FFFFFF"/>
                </a:solidFill>
                <a:latin typeface="Poppins"/>
                <a:cs typeface="Poppins"/>
              </a:rPr>
              <a:t> </a:t>
            </a:r>
            <a:r>
              <a:rPr lang="en-US">
                <a:solidFill>
                  <a:srgbClr val="FFFFFF"/>
                </a:solidFill>
                <a:latin typeface="Poppins"/>
                <a:cs typeface="Poppins"/>
              </a:rPr>
              <a:t>money</a:t>
            </a:r>
            <a:r>
              <a:rPr lang="en-US" spc="-20">
                <a:solidFill>
                  <a:srgbClr val="FFFFFF"/>
                </a:solidFill>
                <a:latin typeface="Poppins"/>
                <a:cs typeface="Poppins"/>
              </a:rPr>
              <a:t> </a:t>
            </a:r>
            <a:r>
              <a:rPr lang="en-US">
                <a:solidFill>
                  <a:srgbClr val="FFFFFF"/>
                </a:solidFill>
                <a:latin typeface="Poppins"/>
                <a:cs typeface="Poppins"/>
              </a:rPr>
              <a:t>for</a:t>
            </a:r>
            <a:r>
              <a:rPr lang="en-US" spc="-20">
                <a:solidFill>
                  <a:srgbClr val="FFFFFF"/>
                </a:solidFill>
                <a:latin typeface="Poppins"/>
                <a:cs typeface="Poppins"/>
              </a:rPr>
              <a:t> </a:t>
            </a:r>
            <a:r>
              <a:rPr lang="en-US">
                <a:solidFill>
                  <a:srgbClr val="FFFFFF"/>
                </a:solidFill>
                <a:latin typeface="Poppins"/>
                <a:cs typeface="Poppins"/>
              </a:rPr>
              <a:t>a</a:t>
            </a:r>
            <a:r>
              <a:rPr lang="en-US" spc="-10">
                <a:solidFill>
                  <a:srgbClr val="FFFFFF"/>
                </a:solidFill>
                <a:latin typeface="Poppins"/>
                <a:cs typeface="Poppins"/>
              </a:rPr>
              <a:t> </a:t>
            </a:r>
            <a:r>
              <a:rPr lang="en-US">
                <a:solidFill>
                  <a:srgbClr val="FFFFFF"/>
                </a:solidFill>
                <a:latin typeface="Poppins"/>
                <a:cs typeface="Poppins"/>
              </a:rPr>
              <a:t>charity</a:t>
            </a:r>
            <a:r>
              <a:rPr lang="en-US" spc="-31">
                <a:solidFill>
                  <a:srgbClr val="FFFFFF"/>
                </a:solidFill>
                <a:latin typeface="Poppins"/>
                <a:cs typeface="Poppins"/>
              </a:rPr>
              <a:t> </a:t>
            </a:r>
            <a:r>
              <a:rPr lang="en-US">
                <a:solidFill>
                  <a:srgbClr val="FFFFFF"/>
                </a:solidFill>
                <a:latin typeface="Poppins"/>
                <a:cs typeface="Poppins"/>
              </a:rPr>
              <a:t>you</a:t>
            </a:r>
            <a:r>
              <a:rPr lang="en-US" spc="-15">
                <a:solidFill>
                  <a:srgbClr val="FFFFFF"/>
                </a:solidFill>
                <a:latin typeface="Poppins"/>
                <a:cs typeface="Poppins"/>
              </a:rPr>
              <a:t> </a:t>
            </a:r>
            <a:r>
              <a:rPr lang="en-US" spc="-10">
                <a:solidFill>
                  <a:srgbClr val="FFFFFF"/>
                </a:solidFill>
                <a:latin typeface="Poppins"/>
                <a:cs typeface="Poppins"/>
              </a:rPr>
              <a:t>believe </a:t>
            </a:r>
            <a:r>
              <a:rPr lang="en-US">
                <a:solidFill>
                  <a:srgbClr val="FFFFFF"/>
                </a:solidFill>
                <a:latin typeface="Poppins"/>
                <a:cs typeface="Poppins"/>
              </a:rPr>
              <a:t>in?</a:t>
            </a:r>
            <a:r>
              <a:rPr lang="en-US" spc="-25">
                <a:solidFill>
                  <a:srgbClr val="FFFFFF"/>
                </a:solidFill>
                <a:latin typeface="Poppins"/>
                <a:cs typeface="Poppins"/>
              </a:rPr>
              <a:t> </a:t>
            </a:r>
            <a:r>
              <a:rPr lang="en-US">
                <a:solidFill>
                  <a:srgbClr val="FFFFFF"/>
                </a:solidFill>
                <a:latin typeface="Poppins"/>
                <a:cs typeface="Poppins"/>
              </a:rPr>
              <a:t>At</a:t>
            </a:r>
            <a:r>
              <a:rPr lang="en-US" spc="-15">
                <a:solidFill>
                  <a:srgbClr val="FFFFFF"/>
                </a:solidFill>
                <a:latin typeface="Poppins"/>
                <a:cs typeface="Poppins"/>
              </a:rPr>
              <a:t> </a:t>
            </a:r>
            <a:r>
              <a:rPr lang="en-US">
                <a:solidFill>
                  <a:srgbClr val="FFFFFF"/>
                </a:solidFill>
                <a:latin typeface="Poppins"/>
                <a:cs typeface="Poppins"/>
              </a:rPr>
              <a:t>Guides,</a:t>
            </a:r>
            <a:r>
              <a:rPr lang="en-US" spc="-15">
                <a:solidFill>
                  <a:srgbClr val="FFFFFF"/>
                </a:solidFill>
                <a:latin typeface="Poppins"/>
                <a:cs typeface="Poppins"/>
              </a:rPr>
              <a:t> </a:t>
            </a:r>
            <a:r>
              <a:rPr lang="en-US">
                <a:solidFill>
                  <a:srgbClr val="FFFFFF"/>
                </a:solidFill>
                <a:latin typeface="Poppins"/>
                <a:cs typeface="Poppins"/>
              </a:rPr>
              <a:t>you</a:t>
            </a:r>
            <a:r>
              <a:rPr lang="en-US" spc="-20">
                <a:solidFill>
                  <a:srgbClr val="FFFFFF"/>
                </a:solidFill>
                <a:latin typeface="Poppins"/>
                <a:cs typeface="Poppins"/>
              </a:rPr>
              <a:t> </a:t>
            </a:r>
            <a:r>
              <a:rPr lang="en-US">
                <a:solidFill>
                  <a:srgbClr val="FFFFFF"/>
                </a:solidFill>
                <a:latin typeface="Poppins"/>
                <a:cs typeface="Poppins"/>
              </a:rPr>
              <a:t>can</a:t>
            </a:r>
            <a:r>
              <a:rPr lang="en-US" spc="-20">
                <a:solidFill>
                  <a:srgbClr val="FFFFFF"/>
                </a:solidFill>
                <a:latin typeface="Poppins"/>
                <a:cs typeface="Poppins"/>
              </a:rPr>
              <a:t> </a:t>
            </a:r>
            <a:r>
              <a:rPr lang="en-US">
                <a:solidFill>
                  <a:srgbClr val="FFFFFF"/>
                </a:solidFill>
                <a:latin typeface="Poppins"/>
                <a:cs typeface="Poppins"/>
              </a:rPr>
              <a:t>do</a:t>
            </a:r>
            <a:r>
              <a:rPr lang="en-US" spc="-20">
                <a:solidFill>
                  <a:srgbClr val="FFFFFF"/>
                </a:solidFill>
                <a:latin typeface="Poppins"/>
                <a:cs typeface="Poppins"/>
              </a:rPr>
              <a:t> </a:t>
            </a:r>
            <a:r>
              <a:rPr lang="en-US">
                <a:solidFill>
                  <a:srgbClr val="FFFFFF"/>
                </a:solidFill>
                <a:latin typeface="Poppins"/>
                <a:cs typeface="Poppins"/>
              </a:rPr>
              <a:t>all</a:t>
            </a:r>
            <a:r>
              <a:rPr lang="en-US" spc="-25">
                <a:solidFill>
                  <a:srgbClr val="FFFFFF"/>
                </a:solidFill>
                <a:latin typeface="Poppins"/>
                <a:cs typeface="Poppins"/>
              </a:rPr>
              <a:t> </a:t>
            </a:r>
            <a:r>
              <a:rPr lang="en-US">
                <a:solidFill>
                  <a:srgbClr val="FFFFFF"/>
                </a:solidFill>
                <a:latin typeface="Poppins"/>
                <a:cs typeface="Poppins"/>
              </a:rPr>
              <a:t>of</a:t>
            </a:r>
            <a:r>
              <a:rPr lang="en-US" spc="-20">
                <a:solidFill>
                  <a:srgbClr val="FFFFFF"/>
                </a:solidFill>
                <a:latin typeface="Poppins"/>
                <a:cs typeface="Poppins"/>
              </a:rPr>
              <a:t> </a:t>
            </a:r>
            <a:r>
              <a:rPr lang="en-US">
                <a:solidFill>
                  <a:srgbClr val="FFFFFF"/>
                </a:solidFill>
                <a:latin typeface="Poppins"/>
                <a:cs typeface="Poppins"/>
              </a:rPr>
              <a:t>this</a:t>
            </a:r>
            <a:r>
              <a:rPr lang="en-US" spc="-25">
                <a:solidFill>
                  <a:srgbClr val="FFFFFF"/>
                </a:solidFill>
                <a:latin typeface="Poppins"/>
                <a:cs typeface="Poppins"/>
              </a:rPr>
              <a:t> and </a:t>
            </a:r>
            <a:r>
              <a:rPr lang="en-US">
                <a:solidFill>
                  <a:srgbClr val="FFFFFF"/>
                </a:solidFill>
                <a:latin typeface="Poppins"/>
                <a:cs typeface="Poppins"/>
              </a:rPr>
              <a:t>loads</a:t>
            </a:r>
            <a:r>
              <a:rPr lang="en-US" spc="-46">
                <a:solidFill>
                  <a:srgbClr val="FFFFFF"/>
                </a:solidFill>
                <a:latin typeface="Poppins"/>
                <a:cs typeface="Poppins"/>
              </a:rPr>
              <a:t> </a:t>
            </a:r>
            <a:r>
              <a:rPr lang="en-US" spc="-10">
                <a:solidFill>
                  <a:srgbClr val="FFFFFF"/>
                </a:solidFill>
                <a:latin typeface="Poppins"/>
                <a:cs typeface="Poppins"/>
              </a:rPr>
              <a:t>more.</a:t>
            </a:r>
            <a:endParaRPr lang="en-US">
              <a:latin typeface="Poppins"/>
              <a:cs typeface="Poppins"/>
            </a:endParaRPr>
          </a:p>
          <a:p>
            <a:pPr marL="12941" marR="201237">
              <a:spcBef>
                <a:spcPts val="102"/>
              </a:spcBef>
            </a:pPr>
            <a:endParaRPr lang="en-US" spc="-20">
              <a:solidFill>
                <a:srgbClr val="1C2760"/>
              </a:solidFill>
              <a:latin typeface="Poppins"/>
              <a:cs typeface="Poppins"/>
            </a:endParaRPr>
          </a:p>
          <a:p>
            <a:pPr marL="12941" marR="201237" defTabSz="931774">
              <a:spcBef>
                <a:spcPts val="102"/>
              </a:spcBef>
              <a:defRPr/>
            </a:pPr>
            <a:r>
              <a:rPr lang="en-US" b="1">
                <a:solidFill>
                  <a:srgbClr val="FFFFFF"/>
                </a:solidFill>
                <a:latin typeface="Poppins"/>
                <a:cs typeface="Poppins"/>
              </a:rPr>
              <a:t>Rangers</a:t>
            </a:r>
            <a:r>
              <a:rPr lang="en-US" b="1" spc="97">
                <a:solidFill>
                  <a:srgbClr val="FFFFFF"/>
                </a:solidFill>
                <a:latin typeface="Poppins"/>
                <a:cs typeface="Poppins"/>
              </a:rPr>
              <a:t> </a:t>
            </a:r>
            <a:r>
              <a:rPr lang="en-US">
                <a:solidFill>
                  <a:srgbClr val="FFFFFF"/>
                </a:solidFill>
                <a:latin typeface="Poppins"/>
                <a:cs typeface="Poppins"/>
              </a:rPr>
              <a:t>is</a:t>
            </a:r>
            <a:r>
              <a:rPr lang="en-US" spc="-25">
                <a:solidFill>
                  <a:srgbClr val="FFFFFF"/>
                </a:solidFill>
                <a:latin typeface="Poppins"/>
                <a:cs typeface="Poppins"/>
              </a:rPr>
              <a:t> </a:t>
            </a:r>
            <a:r>
              <a:rPr lang="en-US">
                <a:solidFill>
                  <a:srgbClr val="FFFFFF"/>
                </a:solidFill>
                <a:latin typeface="Poppins"/>
                <a:cs typeface="Poppins"/>
              </a:rPr>
              <a:t>your</a:t>
            </a:r>
            <a:r>
              <a:rPr lang="en-US" spc="-10">
                <a:solidFill>
                  <a:srgbClr val="FFFFFF"/>
                </a:solidFill>
                <a:latin typeface="Poppins"/>
                <a:cs typeface="Poppins"/>
              </a:rPr>
              <a:t> </a:t>
            </a:r>
            <a:r>
              <a:rPr lang="en-US">
                <a:solidFill>
                  <a:srgbClr val="FFFFFF"/>
                </a:solidFill>
                <a:latin typeface="Poppins"/>
                <a:cs typeface="Poppins"/>
              </a:rPr>
              <a:t>space</a:t>
            </a:r>
            <a:r>
              <a:rPr lang="en-US" spc="-25">
                <a:solidFill>
                  <a:srgbClr val="FFFFFF"/>
                </a:solidFill>
                <a:latin typeface="Poppins"/>
                <a:cs typeface="Poppins"/>
              </a:rPr>
              <a:t> </a:t>
            </a:r>
            <a:r>
              <a:rPr lang="en-US">
                <a:solidFill>
                  <a:srgbClr val="FFFFFF"/>
                </a:solidFill>
                <a:latin typeface="Poppins"/>
                <a:cs typeface="Poppins"/>
              </a:rPr>
              <a:t>–</a:t>
            </a:r>
            <a:r>
              <a:rPr lang="en-US" spc="-20">
                <a:solidFill>
                  <a:srgbClr val="FFFFFF"/>
                </a:solidFill>
                <a:latin typeface="Poppins"/>
                <a:cs typeface="Poppins"/>
              </a:rPr>
              <a:t> </a:t>
            </a:r>
            <a:r>
              <a:rPr lang="en-US">
                <a:solidFill>
                  <a:srgbClr val="FFFFFF"/>
                </a:solidFill>
                <a:latin typeface="Poppins"/>
                <a:cs typeface="Poppins"/>
              </a:rPr>
              <a:t>where</a:t>
            </a:r>
            <a:r>
              <a:rPr lang="en-US" spc="-15">
                <a:solidFill>
                  <a:srgbClr val="FFFFFF"/>
                </a:solidFill>
                <a:latin typeface="Poppins"/>
                <a:cs typeface="Poppins"/>
              </a:rPr>
              <a:t> </a:t>
            </a:r>
            <a:r>
              <a:rPr lang="en-US">
                <a:solidFill>
                  <a:srgbClr val="FFFFFF"/>
                </a:solidFill>
                <a:latin typeface="Poppins"/>
                <a:cs typeface="Poppins"/>
              </a:rPr>
              <a:t>you</a:t>
            </a:r>
            <a:r>
              <a:rPr lang="en-US" spc="-15">
                <a:solidFill>
                  <a:srgbClr val="FFFFFF"/>
                </a:solidFill>
                <a:latin typeface="Poppins"/>
                <a:cs typeface="Poppins"/>
              </a:rPr>
              <a:t> </a:t>
            </a:r>
            <a:r>
              <a:rPr lang="en-US">
                <a:solidFill>
                  <a:srgbClr val="FFFFFF"/>
                </a:solidFill>
                <a:latin typeface="Poppins"/>
                <a:cs typeface="Poppins"/>
              </a:rPr>
              <a:t>get</a:t>
            </a:r>
            <a:r>
              <a:rPr lang="en-US" spc="-20">
                <a:solidFill>
                  <a:srgbClr val="FFFFFF"/>
                </a:solidFill>
                <a:latin typeface="Poppins"/>
                <a:cs typeface="Poppins"/>
              </a:rPr>
              <a:t> </a:t>
            </a:r>
            <a:r>
              <a:rPr lang="en-US" spc="-10">
                <a:solidFill>
                  <a:srgbClr val="FFFFFF"/>
                </a:solidFill>
                <a:latin typeface="Poppins"/>
                <a:cs typeface="Poppins"/>
              </a:rPr>
              <a:t>together </a:t>
            </a:r>
            <a:r>
              <a:rPr lang="en-US">
                <a:solidFill>
                  <a:srgbClr val="FFFFFF"/>
                </a:solidFill>
                <a:latin typeface="Poppins"/>
                <a:cs typeface="Poppins"/>
              </a:rPr>
              <a:t>with</a:t>
            </a:r>
            <a:r>
              <a:rPr lang="en-US" spc="-25">
                <a:solidFill>
                  <a:srgbClr val="FFFFFF"/>
                </a:solidFill>
                <a:latin typeface="Poppins"/>
                <a:cs typeface="Poppins"/>
              </a:rPr>
              <a:t> </a:t>
            </a:r>
            <a:r>
              <a:rPr lang="en-US">
                <a:solidFill>
                  <a:srgbClr val="FFFFFF"/>
                </a:solidFill>
                <a:latin typeface="Poppins"/>
                <a:cs typeface="Poppins"/>
              </a:rPr>
              <a:t>other</a:t>
            </a:r>
            <a:r>
              <a:rPr lang="en-US" spc="-15">
                <a:solidFill>
                  <a:srgbClr val="FFFFFF"/>
                </a:solidFill>
                <a:latin typeface="Poppins"/>
                <a:cs typeface="Poppins"/>
              </a:rPr>
              <a:t> </a:t>
            </a:r>
            <a:r>
              <a:rPr lang="en-US">
                <a:solidFill>
                  <a:srgbClr val="FFFFFF"/>
                </a:solidFill>
                <a:latin typeface="Poppins"/>
                <a:cs typeface="Poppins"/>
              </a:rPr>
              <a:t>girls</a:t>
            </a:r>
            <a:r>
              <a:rPr lang="en-US" spc="-31">
                <a:solidFill>
                  <a:srgbClr val="FFFFFF"/>
                </a:solidFill>
                <a:latin typeface="Poppins"/>
                <a:cs typeface="Poppins"/>
              </a:rPr>
              <a:t> </a:t>
            </a:r>
            <a:r>
              <a:rPr lang="en-US">
                <a:solidFill>
                  <a:srgbClr val="FFFFFF"/>
                </a:solidFill>
                <a:latin typeface="Poppins"/>
                <a:cs typeface="Poppins"/>
              </a:rPr>
              <a:t>from</a:t>
            </a:r>
            <a:r>
              <a:rPr lang="en-US" spc="-20">
                <a:solidFill>
                  <a:srgbClr val="FFFFFF"/>
                </a:solidFill>
                <a:latin typeface="Poppins"/>
                <a:cs typeface="Poppins"/>
              </a:rPr>
              <a:t> </a:t>
            </a:r>
            <a:r>
              <a:rPr lang="en-US">
                <a:solidFill>
                  <a:srgbClr val="FFFFFF"/>
                </a:solidFill>
                <a:latin typeface="Poppins"/>
                <a:cs typeface="Poppins"/>
              </a:rPr>
              <a:t>14</a:t>
            </a:r>
            <a:r>
              <a:rPr lang="en-US" spc="-5">
                <a:solidFill>
                  <a:srgbClr val="FFFFFF"/>
                </a:solidFill>
                <a:latin typeface="Poppins"/>
                <a:cs typeface="Poppins"/>
              </a:rPr>
              <a:t> </a:t>
            </a:r>
            <a:r>
              <a:rPr lang="en-US">
                <a:solidFill>
                  <a:srgbClr val="FFFFFF"/>
                </a:solidFill>
                <a:latin typeface="Poppins"/>
                <a:cs typeface="Poppins"/>
              </a:rPr>
              <a:t>to</a:t>
            </a:r>
            <a:r>
              <a:rPr lang="en-US" spc="-15">
                <a:solidFill>
                  <a:srgbClr val="FFFFFF"/>
                </a:solidFill>
                <a:latin typeface="Poppins"/>
                <a:cs typeface="Poppins"/>
              </a:rPr>
              <a:t> </a:t>
            </a:r>
            <a:r>
              <a:rPr lang="en-US">
                <a:solidFill>
                  <a:srgbClr val="FFFFFF"/>
                </a:solidFill>
                <a:latin typeface="Poppins"/>
                <a:cs typeface="Poppins"/>
              </a:rPr>
              <a:t>18</a:t>
            </a:r>
            <a:r>
              <a:rPr lang="en-US" spc="-15">
                <a:solidFill>
                  <a:srgbClr val="FFFFFF"/>
                </a:solidFill>
                <a:latin typeface="Poppins"/>
                <a:cs typeface="Poppins"/>
              </a:rPr>
              <a:t> </a:t>
            </a:r>
            <a:r>
              <a:rPr lang="en-US">
                <a:solidFill>
                  <a:srgbClr val="FFFFFF"/>
                </a:solidFill>
                <a:latin typeface="Poppins"/>
                <a:cs typeface="Poppins"/>
              </a:rPr>
              <a:t>to</a:t>
            </a:r>
            <a:r>
              <a:rPr lang="en-US" spc="-10">
                <a:solidFill>
                  <a:srgbClr val="FFFFFF"/>
                </a:solidFill>
                <a:latin typeface="Poppins"/>
                <a:cs typeface="Poppins"/>
              </a:rPr>
              <a:t> </a:t>
            </a:r>
            <a:r>
              <a:rPr lang="en-US">
                <a:solidFill>
                  <a:srgbClr val="FFFFFF"/>
                </a:solidFill>
                <a:latin typeface="Poppins"/>
                <a:cs typeface="Poppins"/>
              </a:rPr>
              <a:t>have</a:t>
            </a:r>
            <a:r>
              <a:rPr lang="en-US" spc="-20">
                <a:solidFill>
                  <a:srgbClr val="FFFFFF"/>
                </a:solidFill>
                <a:latin typeface="Poppins"/>
                <a:cs typeface="Poppins"/>
              </a:rPr>
              <a:t> </a:t>
            </a:r>
            <a:r>
              <a:rPr lang="en-US">
                <a:solidFill>
                  <a:srgbClr val="FFFFFF"/>
                </a:solidFill>
                <a:latin typeface="Poppins"/>
                <a:cs typeface="Poppins"/>
              </a:rPr>
              <a:t>fun,</a:t>
            </a:r>
            <a:r>
              <a:rPr lang="en-US" spc="-10">
                <a:solidFill>
                  <a:srgbClr val="FFFFFF"/>
                </a:solidFill>
                <a:latin typeface="Poppins"/>
                <a:cs typeface="Poppins"/>
              </a:rPr>
              <a:t> </a:t>
            </a:r>
            <a:r>
              <a:rPr lang="en-US">
                <a:solidFill>
                  <a:srgbClr val="FFFFFF"/>
                </a:solidFill>
                <a:latin typeface="Poppins"/>
                <a:cs typeface="Poppins"/>
              </a:rPr>
              <a:t>learn</a:t>
            </a:r>
            <a:r>
              <a:rPr lang="en-US" spc="-25">
                <a:solidFill>
                  <a:srgbClr val="FFFFFF"/>
                </a:solidFill>
                <a:latin typeface="Poppins"/>
                <a:cs typeface="Poppins"/>
              </a:rPr>
              <a:t> </a:t>
            </a:r>
            <a:r>
              <a:rPr lang="en-US" spc="-10">
                <a:solidFill>
                  <a:srgbClr val="FFFFFF"/>
                </a:solidFill>
                <a:latin typeface="Poppins"/>
                <a:cs typeface="Poppins"/>
              </a:rPr>
              <a:t>more, </a:t>
            </a:r>
            <a:r>
              <a:rPr lang="en-US">
                <a:solidFill>
                  <a:srgbClr val="FFFFFF"/>
                </a:solidFill>
                <a:latin typeface="Poppins"/>
                <a:cs typeface="Poppins"/>
              </a:rPr>
              <a:t>give</a:t>
            </a:r>
            <a:r>
              <a:rPr lang="en-US" spc="-25">
                <a:solidFill>
                  <a:srgbClr val="FFFFFF"/>
                </a:solidFill>
                <a:latin typeface="Poppins"/>
                <a:cs typeface="Poppins"/>
              </a:rPr>
              <a:t> </a:t>
            </a:r>
            <a:r>
              <a:rPr lang="en-US">
                <a:solidFill>
                  <a:srgbClr val="FFFFFF"/>
                </a:solidFill>
                <a:latin typeface="Poppins"/>
                <a:cs typeface="Poppins"/>
              </a:rPr>
              <a:t>back,</a:t>
            </a:r>
            <a:r>
              <a:rPr lang="en-US" spc="-20">
                <a:solidFill>
                  <a:srgbClr val="FFFFFF"/>
                </a:solidFill>
                <a:latin typeface="Poppins"/>
                <a:cs typeface="Poppins"/>
              </a:rPr>
              <a:t> </a:t>
            </a:r>
            <a:r>
              <a:rPr lang="en-US">
                <a:solidFill>
                  <a:srgbClr val="FFFFFF"/>
                </a:solidFill>
                <a:latin typeface="Poppins"/>
                <a:cs typeface="Poppins"/>
              </a:rPr>
              <a:t>hang</a:t>
            </a:r>
            <a:r>
              <a:rPr lang="en-US" spc="-31">
                <a:solidFill>
                  <a:srgbClr val="FFFFFF"/>
                </a:solidFill>
                <a:latin typeface="Poppins"/>
                <a:cs typeface="Poppins"/>
              </a:rPr>
              <a:t> </a:t>
            </a:r>
            <a:r>
              <a:rPr lang="en-US">
                <a:solidFill>
                  <a:srgbClr val="FFFFFF"/>
                </a:solidFill>
                <a:latin typeface="Poppins"/>
                <a:cs typeface="Poppins"/>
              </a:rPr>
              <a:t>out,</a:t>
            </a:r>
            <a:r>
              <a:rPr lang="en-US" spc="-15">
                <a:solidFill>
                  <a:srgbClr val="FFFFFF"/>
                </a:solidFill>
                <a:latin typeface="Poppins"/>
                <a:cs typeface="Poppins"/>
              </a:rPr>
              <a:t> </a:t>
            </a:r>
            <a:r>
              <a:rPr lang="en-US">
                <a:solidFill>
                  <a:srgbClr val="FFFFFF"/>
                </a:solidFill>
                <a:latin typeface="Poppins"/>
                <a:cs typeface="Poppins"/>
              </a:rPr>
              <a:t>and</a:t>
            </a:r>
            <a:r>
              <a:rPr lang="en-US" spc="-25">
                <a:solidFill>
                  <a:srgbClr val="FFFFFF"/>
                </a:solidFill>
                <a:latin typeface="Poppins"/>
                <a:cs typeface="Poppins"/>
              </a:rPr>
              <a:t> </a:t>
            </a:r>
            <a:r>
              <a:rPr lang="en-US">
                <a:solidFill>
                  <a:srgbClr val="FFFFFF"/>
                </a:solidFill>
                <a:latin typeface="Poppins"/>
                <a:cs typeface="Poppins"/>
              </a:rPr>
              <a:t>just</a:t>
            </a:r>
            <a:r>
              <a:rPr lang="en-US" spc="-10">
                <a:solidFill>
                  <a:srgbClr val="FFFFFF"/>
                </a:solidFill>
                <a:latin typeface="Poppins"/>
                <a:cs typeface="Poppins"/>
              </a:rPr>
              <a:t> </a:t>
            </a:r>
            <a:r>
              <a:rPr lang="en-US">
                <a:solidFill>
                  <a:srgbClr val="FFFFFF"/>
                </a:solidFill>
                <a:latin typeface="Poppins"/>
                <a:cs typeface="Poppins"/>
              </a:rPr>
              <a:t>be</a:t>
            </a:r>
            <a:r>
              <a:rPr lang="en-US" spc="-20">
                <a:solidFill>
                  <a:srgbClr val="FFFFFF"/>
                </a:solidFill>
                <a:latin typeface="Poppins"/>
                <a:cs typeface="Poppins"/>
              </a:rPr>
              <a:t> </a:t>
            </a:r>
            <a:r>
              <a:rPr lang="en-US">
                <a:solidFill>
                  <a:srgbClr val="FFFFFF"/>
                </a:solidFill>
                <a:latin typeface="Poppins"/>
                <a:cs typeface="Poppins"/>
              </a:rPr>
              <a:t>you.</a:t>
            </a:r>
            <a:r>
              <a:rPr lang="en-US" spc="-25">
                <a:solidFill>
                  <a:srgbClr val="FFFFFF"/>
                </a:solidFill>
                <a:latin typeface="Poppins"/>
                <a:cs typeface="Poppins"/>
              </a:rPr>
              <a:t> </a:t>
            </a:r>
            <a:r>
              <a:rPr lang="en-US">
                <a:solidFill>
                  <a:srgbClr val="FFFFFF"/>
                </a:solidFill>
                <a:latin typeface="Poppins"/>
                <a:cs typeface="Poppins"/>
              </a:rPr>
              <a:t>It’s</a:t>
            </a:r>
            <a:r>
              <a:rPr lang="en-US" spc="-15">
                <a:solidFill>
                  <a:srgbClr val="FFFFFF"/>
                </a:solidFill>
                <a:latin typeface="Poppins"/>
                <a:cs typeface="Poppins"/>
              </a:rPr>
              <a:t> </a:t>
            </a:r>
            <a:r>
              <a:rPr lang="en-US" spc="-10">
                <a:solidFill>
                  <a:srgbClr val="FFFFFF"/>
                </a:solidFill>
                <a:latin typeface="Poppins"/>
                <a:cs typeface="Poppins"/>
              </a:rPr>
              <a:t>regular </a:t>
            </a:r>
            <a:r>
              <a:rPr lang="en-US">
                <a:solidFill>
                  <a:srgbClr val="FFFFFF"/>
                </a:solidFill>
                <a:latin typeface="Poppins"/>
                <a:cs typeface="Poppins"/>
              </a:rPr>
              <a:t>meetings</a:t>
            </a:r>
            <a:r>
              <a:rPr lang="en-US" spc="-31">
                <a:solidFill>
                  <a:srgbClr val="FFFFFF"/>
                </a:solidFill>
                <a:latin typeface="Poppins"/>
                <a:cs typeface="Poppins"/>
              </a:rPr>
              <a:t> </a:t>
            </a:r>
            <a:r>
              <a:rPr lang="en-US">
                <a:solidFill>
                  <a:srgbClr val="FFFFFF"/>
                </a:solidFill>
                <a:latin typeface="Poppins"/>
                <a:cs typeface="Poppins"/>
              </a:rPr>
              <a:t>with</a:t>
            </a:r>
            <a:r>
              <a:rPr lang="en-US" spc="-25">
                <a:solidFill>
                  <a:srgbClr val="FFFFFF"/>
                </a:solidFill>
                <a:latin typeface="Poppins"/>
                <a:cs typeface="Poppins"/>
              </a:rPr>
              <a:t> </a:t>
            </a:r>
            <a:r>
              <a:rPr lang="en-US">
                <a:solidFill>
                  <a:srgbClr val="FFFFFF"/>
                </a:solidFill>
                <a:latin typeface="Poppins"/>
                <a:cs typeface="Poppins"/>
              </a:rPr>
              <a:t>your</a:t>
            </a:r>
            <a:r>
              <a:rPr lang="en-US" spc="-15">
                <a:solidFill>
                  <a:srgbClr val="FFFFFF"/>
                </a:solidFill>
                <a:latin typeface="Poppins"/>
                <a:cs typeface="Poppins"/>
              </a:rPr>
              <a:t> </a:t>
            </a:r>
            <a:r>
              <a:rPr lang="en-US">
                <a:solidFill>
                  <a:srgbClr val="FFFFFF"/>
                </a:solidFill>
                <a:latin typeface="Poppins"/>
                <a:cs typeface="Poppins"/>
              </a:rPr>
              <a:t>local</a:t>
            </a:r>
            <a:r>
              <a:rPr lang="en-US" spc="-36">
                <a:solidFill>
                  <a:srgbClr val="FFFFFF"/>
                </a:solidFill>
                <a:latin typeface="Poppins"/>
                <a:cs typeface="Poppins"/>
              </a:rPr>
              <a:t> </a:t>
            </a:r>
            <a:r>
              <a:rPr lang="en-US">
                <a:solidFill>
                  <a:srgbClr val="FFFFFF"/>
                </a:solidFill>
                <a:latin typeface="Poppins"/>
                <a:cs typeface="Poppins"/>
              </a:rPr>
              <a:t>group,</a:t>
            </a:r>
            <a:r>
              <a:rPr lang="en-US" spc="-15">
                <a:solidFill>
                  <a:srgbClr val="FFFFFF"/>
                </a:solidFill>
                <a:latin typeface="Poppins"/>
                <a:cs typeface="Poppins"/>
              </a:rPr>
              <a:t> </a:t>
            </a:r>
            <a:r>
              <a:rPr lang="en-US">
                <a:solidFill>
                  <a:srgbClr val="FFFFFF"/>
                </a:solidFill>
                <a:latin typeface="Poppins"/>
                <a:cs typeface="Poppins"/>
              </a:rPr>
              <a:t>trips</a:t>
            </a:r>
            <a:r>
              <a:rPr lang="en-US" spc="-25">
                <a:solidFill>
                  <a:srgbClr val="FFFFFF"/>
                </a:solidFill>
                <a:latin typeface="Poppins"/>
                <a:cs typeface="Poppins"/>
              </a:rPr>
              <a:t> </a:t>
            </a:r>
            <a:r>
              <a:rPr lang="en-US">
                <a:solidFill>
                  <a:srgbClr val="FFFFFF"/>
                </a:solidFill>
                <a:latin typeface="Poppins"/>
                <a:cs typeface="Poppins"/>
              </a:rPr>
              <a:t>at</a:t>
            </a:r>
            <a:r>
              <a:rPr lang="en-US" spc="-20">
                <a:solidFill>
                  <a:srgbClr val="FFFFFF"/>
                </a:solidFill>
                <a:latin typeface="Poppins"/>
                <a:cs typeface="Poppins"/>
              </a:rPr>
              <a:t> </a:t>
            </a:r>
            <a:r>
              <a:rPr lang="en-US">
                <a:solidFill>
                  <a:srgbClr val="FFFFFF"/>
                </a:solidFill>
                <a:latin typeface="Poppins"/>
                <a:cs typeface="Poppins"/>
              </a:rPr>
              <a:t>home</a:t>
            </a:r>
            <a:r>
              <a:rPr lang="en-US" spc="-20">
                <a:solidFill>
                  <a:srgbClr val="FFFFFF"/>
                </a:solidFill>
                <a:latin typeface="Poppins"/>
                <a:cs typeface="Poppins"/>
              </a:rPr>
              <a:t> </a:t>
            </a:r>
            <a:r>
              <a:rPr lang="en-US" spc="-25">
                <a:solidFill>
                  <a:srgbClr val="FFFFFF"/>
                </a:solidFill>
                <a:latin typeface="Poppins"/>
                <a:cs typeface="Poppins"/>
              </a:rPr>
              <a:t>and </a:t>
            </a:r>
            <a:r>
              <a:rPr lang="en-US">
                <a:solidFill>
                  <a:srgbClr val="FFFFFF"/>
                </a:solidFill>
                <a:latin typeface="Poppins"/>
                <a:cs typeface="Poppins"/>
              </a:rPr>
              <a:t>abroad,</a:t>
            </a:r>
            <a:r>
              <a:rPr lang="en-US" spc="-36">
                <a:solidFill>
                  <a:srgbClr val="FFFFFF"/>
                </a:solidFill>
                <a:latin typeface="Poppins"/>
                <a:cs typeface="Poppins"/>
              </a:rPr>
              <a:t> </a:t>
            </a:r>
            <a:r>
              <a:rPr lang="en-US">
                <a:solidFill>
                  <a:srgbClr val="FFFFFF"/>
                </a:solidFill>
                <a:latin typeface="Poppins"/>
                <a:cs typeface="Poppins"/>
              </a:rPr>
              <a:t>making</a:t>
            </a:r>
            <a:r>
              <a:rPr lang="en-US" spc="-31">
                <a:solidFill>
                  <a:srgbClr val="FFFFFF"/>
                </a:solidFill>
                <a:latin typeface="Poppins"/>
                <a:cs typeface="Poppins"/>
              </a:rPr>
              <a:t> </a:t>
            </a:r>
            <a:r>
              <a:rPr lang="en-US">
                <a:solidFill>
                  <a:srgbClr val="FFFFFF"/>
                </a:solidFill>
                <a:latin typeface="Poppins"/>
                <a:cs typeface="Poppins"/>
              </a:rPr>
              <a:t>a</a:t>
            </a:r>
            <a:r>
              <a:rPr lang="en-US" spc="-20">
                <a:solidFill>
                  <a:srgbClr val="FFFFFF"/>
                </a:solidFill>
                <a:latin typeface="Poppins"/>
                <a:cs typeface="Poppins"/>
              </a:rPr>
              <a:t> </a:t>
            </a:r>
            <a:r>
              <a:rPr lang="en-US">
                <a:solidFill>
                  <a:srgbClr val="FFFFFF"/>
                </a:solidFill>
                <a:latin typeface="Poppins"/>
                <a:cs typeface="Poppins"/>
              </a:rPr>
              <a:t>difference</a:t>
            </a:r>
            <a:r>
              <a:rPr lang="en-US" spc="-41">
                <a:solidFill>
                  <a:srgbClr val="FFFFFF"/>
                </a:solidFill>
                <a:latin typeface="Poppins"/>
                <a:cs typeface="Poppins"/>
              </a:rPr>
              <a:t> </a:t>
            </a:r>
            <a:r>
              <a:rPr lang="en-US">
                <a:solidFill>
                  <a:srgbClr val="FFFFFF"/>
                </a:solidFill>
                <a:latin typeface="Poppins"/>
                <a:cs typeface="Poppins"/>
              </a:rPr>
              <a:t>to</a:t>
            </a:r>
            <a:r>
              <a:rPr lang="en-US" spc="-20">
                <a:solidFill>
                  <a:srgbClr val="FFFFFF"/>
                </a:solidFill>
                <a:latin typeface="Poppins"/>
                <a:cs typeface="Poppins"/>
              </a:rPr>
              <a:t> </a:t>
            </a:r>
            <a:r>
              <a:rPr lang="en-US">
                <a:solidFill>
                  <a:srgbClr val="FFFFFF"/>
                </a:solidFill>
                <a:latin typeface="Poppins"/>
                <a:cs typeface="Poppins"/>
              </a:rPr>
              <a:t>the</a:t>
            </a:r>
            <a:r>
              <a:rPr lang="en-US" spc="-31">
                <a:solidFill>
                  <a:srgbClr val="FFFFFF"/>
                </a:solidFill>
                <a:latin typeface="Poppins"/>
                <a:cs typeface="Poppins"/>
              </a:rPr>
              <a:t> </a:t>
            </a:r>
            <a:r>
              <a:rPr lang="en-US">
                <a:solidFill>
                  <a:srgbClr val="FFFFFF"/>
                </a:solidFill>
                <a:latin typeface="Poppins"/>
                <a:cs typeface="Poppins"/>
              </a:rPr>
              <a:t>things</a:t>
            </a:r>
            <a:r>
              <a:rPr lang="en-US" spc="-36">
                <a:solidFill>
                  <a:srgbClr val="FFFFFF"/>
                </a:solidFill>
                <a:latin typeface="Poppins"/>
                <a:cs typeface="Poppins"/>
              </a:rPr>
              <a:t> </a:t>
            </a:r>
            <a:r>
              <a:rPr lang="en-US">
                <a:solidFill>
                  <a:srgbClr val="FFFFFF"/>
                </a:solidFill>
                <a:latin typeface="Poppins"/>
                <a:cs typeface="Poppins"/>
              </a:rPr>
              <a:t>you</a:t>
            </a:r>
            <a:r>
              <a:rPr lang="en-US" spc="-15">
                <a:solidFill>
                  <a:srgbClr val="FFFFFF"/>
                </a:solidFill>
                <a:latin typeface="Poppins"/>
                <a:cs typeface="Poppins"/>
              </a:rPr>
              <a:t> </a:t>
            </a:r>
            <a:r>
              <a:rPr lang="en-US" spc="-20">
                <a:solidFill>
                  <a:srgbClr val="FFFFFF"/>
                </a:solidFill>
                <a:latin typeface="Poppins"/>
                <a:cs typeface="Poppins"/>
              </a:rPr>
              <a:t>care </a:t>
            </a:r>
            <a:r>
              <a:rPr lang="en-US">
                <a:solidFill>
                  <a:srgbClr val="FFFFFF"/>
                </a:solidFill>
                <a:latin typeface="Poppins"/>
                <a:cs typeface="Poppins"/>
              </a:rPr>
              <a:t>about.</a:t>
            </a:r>
            <a:r>
              <a:rPr lang="en-US" spc="-31">
                <a:solidFill>
                  <a:srgbClr val="FFFFFF"/>
                </a:solidFill>
                <a:latin typeface="Poppins"/>
                <a:cs typeface="Poppins"/>
              </a:rPr>
              <a:t> </a:t>
            </a:r>
            <a:r>
              <a:rPr lang="en-US">
                <a:solidFill>
                  <a:srgbClr val="FFFFFF"/>
                </a:solidFill>
                <a:latin typeface="Poppins"/>
                <a:cs typeface="Poppins"/>
              </a:rPr>
              <a:t>It’s</a:t>
            </a:r>
            <a:r>
              <a:rPr lang="en-US" spc="-25">
                <a:solidFill>
                  <a:srgbClr val="FFFFFF"/>
                </a:solidFill>
                <a:latin typeface="Poppins"/>
                <a:cs typeface="Poppins"/>
              </a:rPr>
              <a:t> </a:t>
            </a:r>
            <a:r>
              <a:rPr lang="en-US">
                <a:solidFill>
                  <a:srgbClr val="FFFFFF"/>
                </a:solidFill>
                <a:latin typeface="Poppins"/>
                <a:cs typeface="Poppins"/>
              </a:rPr>
              <a:t>an</a:t>
            </a:r>
            <a:r>
              <a:rPr lang="en-US" spc="-15">
                <a:solidFill>
                  <a:srgbClr val="FFFFFF"/>
                </a:solidFill>
                <a:latin typeface="Poppins"/>
                <a:cs typeface="Poppins"/>
              </a:rPr>
              <a:t> </a:t>
            </a:r>
            <a:r>
              <a:rPr lang="en-US">
                <a:solidFill>
                  <a:srgbClr val="FFFFFF"/>
                </a:solidFill>
                <a:latin typeface="Poppins"/>
                <a:cs typeface="Poppins"/>
              </a:rPr>
              <a:t>open</a:t>
            </a:r>
            <a:r>
              <a:rPr lang="en-US" spc="-25">
                <a:solidFill>
                  <a:srgbClr val="FFFFFF"/>
                </a:solidFill>
                <a:latin typeface="Poppins"/>
                <a:cs typeface="Poppins"/>
              </a:rPr>
              <a:t> </a:t>
            </a:r>
            <a:r>
              <a:rPr lang="en-US">
                <a:solidFill>
                  <a:srgbClr val="FFFFFF"/>
                </a:solidFill>
                <a:latin typeface="Poppins"/>
                <a:cs typeface="Poppins"/>
              </a:rPr>
              <a:t>and</a:t>
            </a:r>
            <a:r>
              <a:rPr lang="en-US" spc="-20">
                <a:solidFill>
                  <a:srgbClr val="FFFFFF"/>
                </a:solidFill>
                <a:latin typeface="Poppins"/>
                <a:cs typeface="Poppins"/>
              </a:rPr>
              <a:t> </a:t>
            </a:r>
            <a:r>
              <a:rPr lang="en-US">
                <a:solidFill>
                  <a:srgbClr val="FFFFFF"/>
                </a:solidFill>
                <a:latin typeface="Poppins"/>
                <a:cs typeface="Poppins"/>
              </a:rPr>
              <a:t>relaxed</a:t>
            </a:r>
            <a:r>
              <a:rPr lang="en-US" spc="-36">
                <a:solidFill>
                  <a:srgbClr val="FFFFFF"/>
                </a:solidFill>
                <a:latin typeface="Poppins"/>
                <a:cs typeface="Poppins"/>
              </a:rPr>
              <a:t> </a:t>
            </a:r>
            <a:r>
              <a:rPr lang="en-US">
                <a:solidFill>
                  <a:srgbClr val="FFFFFF"/>
                </a:solidFill>
                <a:latin typeface="Poppins"/>
                <a:cs typeface="Poppins"/>
              </a:rPr>
              <a:t>space</a:t>
            </a:r>
            <a:r>
              <a:rPr lang="en-US" spc="-36">
                <a:solidFill>
                  <a:srgbClr val="FFFFFF"/>
                </a:solidFill>
                <a:latin typeface="Poppins"/>
                <a:cs typeface="Poppins"/>
              </a:rPr>
              <a:t> </a:t>
            </a:r>
            <a:r>
              <a:rPr lang="en-US">
                <a:solidFill>
                  <a:srgbClr val="FFFFFF"/>
                </a:solidFill>
                <a:latin typeface="Poppins"/>
                <a:cs typeface="Poppins"/>
              </a:rPr>
              <a:t>to</a:t>
            </a:r>
            <a:r>
              <a:rPr lang="en-US" spc="-15">
                <a:solidFill>
                  <a:srgbClr val="FFFFFF"/>
                </a:solidFill>
                <a:latin typeface="Poppins"/>
                <a:cs typeface="Poppins"/>
              </a:rPr>
              <a:t> </a:t>
            </a:r>
            <a:r>
              <a:rPr lang="en-US">
                <a:solidFill>
                  <a:srgbClr val="FFFFFF"/>
                </a:solidFill>
                <a:latin typeface="Poppins"/>
                <a:cs typeface="Poppins"/>
              </a:rPr>
              <a:t>talk</a:t>
            </a:r>
            <a:r>
              <a:rPr lang="en-US" spc="-41">
                <a:solidFill>
                  <a:srgbClr val="FFFFFF"/>
                </a:solidFill>
                <a:latin typeface="Poppins"/>
                <a:cs typeface="Poppins"/>
              </a:rPr>
              <a:t> </a:t>
            </a:r>
            <a:r>
              <a:rPr lang="en-US" spc="-20">
                <a:solidFill>
                  <a:srgbClr val="FFFFFF"/>
                </a:solidFill>
                <a:latin typeface="Poppins"/>
                <a:cs typeface="Poppins"/>
              </a:rPr>
              <a:t>with </a:t>
            </a:r>
            <a:r>
              <a:rPr lang="en-US">
                <a:solidFill>
                  <a:srgbClr val="FFFFFF"/>
                </a:solidFill>
                <a:latin typeface="Poppins"/>
                <a:cs typeface="Poppins"/>
              </a:rPr>
              <a:t>good</a:t>
            </a:r>
            <a:r>
              <a:rPr lang="en-US" spc="-41">
                <a:solidFill>
                  <a:srgbClr val="FFFFFF"/>
                </a:solidFill>
                <a:latin typeface="Poppins"/>
                <a:cs typeface="Poppins"/>
              </a:rPr>
              <a:t> </a:t>
            </a:r>
            <a:r>
              <a:rPr lang="en-US">
                <a:solidFill>
                  <a:srgbClr val="FFFFFF"/>
                </a:solidFill>
                <a:latin typeface="Poppins"/>
                <a:cs typeface="Poppins"/>
              </a:rPr>
              <a:t>friends</a:t>
            </a:r>
            <a:r>
              <a:rPr lang="en-US" spc="-36">
                <a:solidFill>
                  <a:srgbClr val="FFFFFF"/>
                </a:solidFill>
                <a:latin typeface="Poppins"/>
                <a:cs typeface="Poppins"/>
              </a:rPr>
              <a:t> </a:t>
            </a:r>
            <a:r>
              <a:rPr lang="en-US">
                <a:solidFill>
                  <a:srgbClr val="FFFFFF"/>
                </a:solidFill>
                <a:latin typeface="Poppins"/>
                <a:cs typeface="Poppins"/>
              </a:rPr>
              <a:t>–</a:t>
            </a:r>
            <a:r>
              <a:rPr lang="en-US" spc="-25">
                <a:solidFill>
                  <a:srgbClr val="FFFFFF"/>
                </a:solidFill>
                <a:latin typeface="Poppins"/>
                <a:cs typeface="Poppins"/>
              </a:rPr>
              <a:t> </a:t>
            </a:r>
            <a:r>
              <a:rPr lang="en-US">
                <a:solidFill>
                  <a:srgbClr val="FFFFFF"/>
                </a:solidFill>
                <a:latin typeface="Poppins"/>
                <a:cs typeface="Poppins"/>
              </a:rPr>
              <a:t>it’s</a:t>
            </a:r>
            <a:r>
              <a:rPr lang="en-US" spc="-25">
                <a:solidFill>
                  <a:srgbClr val="FFFFFF"/>
                </a:solidFill>
                <a:latin typeface="Poppins"/>
                <a:cs typeface="Poppins"/>
              </a:rPr>
              <a:t> </a:t>
            </a:r>
            <a:r>
              <a:rPr lang="en-US">
                <a:solidFill>
                  <a:srgbClr val="FFFFFF"/>
                </a:solidFill>
                <a:latin typeface="Poppins"/>
                <a:cs typeface="Poppins"/>
              </a:rPr>
              <a:t>qualifications</a:t>
            </a:r>
            <a:r>
              <a:rPr lang="en-US" spc="-41">
                <a:solidFill>
                  <a:srgbClr val="FFFFFF"/>
                </a:solidFill>
                <a:latin typeface="Poppins"/>
                <a:cs typeface="Poppins"/>
              </a:rPr>
              <a:t> </a:t>
            </a:r>
            <a:r>
              <a:rPr lang="en-US">
                <a:solidFill>
                  <a:srgbClr val="FFFFFF"/>
                </a:solidFill>
                <a:latin typeface="Poppins"/>
                <a:cs typeface="Poppins"/>
              </a:rPr>
              <a:t>and</a:t>
            </a:r>
            <a:r>
              <a:rPr lang="en-US" spc="-31">
                <a:solidFill>
                  <a:srgbClr val="FFFFFF"/>
                </a:solidFill>
                <a:latin typeface="Poppins"/>
                <a:cs typeface="Poppins"/>
              </a:rPr>
              <a:t> </a:t>
            </a:r>
            <a:r>
              <a:rPr lang="en-US">
                <a:solidFill>
                  <a:srgbClr val="FFFFFF"/>
                </a:solidFill>
                <a:latin typeface="Poppins"/>
                <a:cs typeface="Poppins"/>
              </a:rPr>
              <a:t>badges</a:t>
            </a:r>
            <a:r>
              <a:rPr lang="en-US" spc="-36">
                <a:solidFill>
                  <a:srgbClr val="FFFFFF"/>
                </a:solidFill>
                <a:latin typeface="Poppins"/>
                <a:cs typeface="Poppins"/>
              </a:rPr>
              <a:t> </a:t>
            </a:r>
            <a:r>
              <a:rPr lang="en-US" spc="-25">
                <a:solidFill>
                  <a:srgbClr val="FFFFFF"/>
                </a:solidFill>
                <a:latin typeface="Poppins"/>
                <a:cs typeface="Poppins"/>
              </a:rPr>
              <a:t>and </a:t>
            </a:r>
            <a:r>
              <a:rPr lang="en-US">
                <a:solidFill>
                  <a:srgbClr val="FFFFFF"/>
                </a:solidFill>
                <a:latin typeface="Poppins"/>
                <a:cs typeface="Poppins"/>
              </a:rPr>
              <a:t>awards.</a:t>
            </a:r>
            <a:r>
              <a:rPr lang="en-US" spc="-36">
                <a:solidFill>
                  <a:srgbClr val="FFFFFF"/>
                </a:solidFill>
                <a:latin typeface="Poppins"/>
                <a:cs typeface="Poppins"/>
              </a:rPr>
              <a:t> </a:t>
            </a:r>
            <a:r>
              <a:rPr lang="en-US">
                <a:solidFill>
                  <a:srgbClr val="FFFFFF"/>
                </a:solidFill>
                <a:latin typeface="Poppins"/>
                <a:cs typeface="Poppins"/>
              </a:rPr>
              <a:t>It’s</a:t>
            </a:r>
            <a:r>
              <a:rPr lang="en-US" spc="-20">
                <a:solidFill>
                  <a:srgbClr val="FFFFFF"/>
                </a:solidFill>
                <a:latin typeface="Poppins"/>
                <a:cs typeface="Poppins"/>
              </a:rPr>
              <a:t> </a:t>
            </a:r>
            <a:r>
              <a:rPr lang="en-US">
                <a:solidFill>
                  <a:srgbClr val="FFFFFF"/>
                </a:solidFill>
                <a:latin typeface="Poppins"/>
                <a:cs typeface="Poppins"/>
              </a:rPr>
              <a:t>the</a:t>
            </a:r>
            <a:r>
              <a:rPr lang="en-US" spc="-25">
                <a:solidFill>
                  <a:srgbClr val="FFFFFF"/>
                </a:solidFill>
                <a:latin typeface="Poppins"/>
                <a:cs typeface="Poppins"/>
              </a:rPr>
              <a:t> </a:t>
            </a:r>
            <a:r>
              <a:rPr lang="en-US">
                <a:solidFill>
                  <a:srgbClr val="FFFFFF"/>
                </a:solidFill>
                <a:latin typeface="Poppins"/>
                <a:cs typeface="Poppins"/>
              </a:rPr>
              <a:t>freedom</a:t>
            </a:r>
            <a:r>
              <a:rPr lang="en-US" spc="-25">
                <a:solidFill>
                  <a:srgbClr val="FFFFFF"/>
                </a:solidFill>
                <a:latin typeface="Poppins"/>
                <a:cs typeface="Poppins"/>
              </a:rPr>
              <a:t> </a:t>
            </a:r>
            <a:r>
              <a:rPr lang="en-US">
                <a:solidFill>
                  <a:srgbClr val="FFFFFF"/>
                </a:solidFill>
                <a:latin typeface="Poppins"/>
                <a:cs typeface="Poppins"/>
              </a:rPr>
              <a:t>to</a:t>
            </a:r>
            <a:r>
              <a:rPr lang="en-US" spc="-20">
                <a:solidFill>
                  <a:srgbClr val="FFFFFF"/>
                </a:solidFill>
                <a:latin typeface="Poppins"/>
                <a:cs typeface="Poppins"/>
              </a:rPr>
              <a:t> </a:t>
            </a:r>
            <a:r>
              <a:rPr lang="en-US">
                <a:solidFill>
                  <a:srgbClr val="FFFFFF"/>
                </a:solidFill>
                <a:latin typeface="Poppins"/>
                <a:cs typeface="Poppins"/>
              </a:rPr>
              <a:t>be</a:t>
            </a:r>
            <a:r>
              <a:rPr lang="en-US" spc="-15">
                <a:solidFill>
                  <a:srgbClr val="FFFFFF"/>
                </a:solidFill>
                <a:latin typeface="Poppins"/>
                <a:cs typeface="Poppins"/>
              </a:rPr>
              <a:t> </a:t>
            </a:r>
            <a:r>
              <a:rPr lang="en-US">
                <a:solidFill>
                  <a:srgbClr val="FFFFFF"/>
                </a:solidFill>
                <a:latin typeface="Poppins"/>
                <a:cs typeface="Poppins"/>
              </a:rPr>
              <a:t>more</a:t>
            </a:r>
            <a:r>
              <a:rPr lang="en-US" spc="-15">
                <a:solidFill>
                  <a:srgbClr val="FFFFFF"/>
                </a:solidFill>
                <a:latin typeface="Poppins"/>
                <a:cs typeface="Poppins"/>
              </a:rPr>
              <a:t> </a:t>
            </a:r>
            <a:r>
              <a:rPr lang="en-US" spc="-10">
                <a:solidFill>
                  <a:srgbClr val="FFFFFF"/>
                </a:solidFill>
                <a:latin typeface="Poppins"/>
                <a:cs typeface="Poppins"/>
              </a:rPr>
              <a:t>independent, </a:t>
            </a:r>
            <a:r>
              <a:rPr lang="en-US">
                <a:solidFill>
                  <a:srgbClr val="FFFFFF"/>
                </a:solidFill>
                <a:latin typeface="Poppins"/>
                <a:cs typeface="Poppins"/>
              </a:rPr>
              <a:t>and</a:t>
            </a:r>
            <a:r>
              <a:rPr lang="en-US" spc="-25">
                <a:solidFill>
                  <a:srgbClr val="FFFFFF"/>
                </a:solidFill>
                <a:latin typeface="Poppins"/>
                <a:cs typeface="Poppins"/>
              </a:rPr>
              <a:t> </a:t>
            </a:r>
            <a:r>
              <a:rPr lang="en-US">
                <a:solidFill>
                  <a:srgbClr val="FFFFFF"/>
                </a:solidFill>
                <a:latin typeface="Poppins"/>
                <a:cs typeface="Poppins"/>
              </a:rPr>
              <a:t>to</a:t>
            </a:r>
            <a:r>
              <a:rPr lang="en-US" spc="-15">
                <a:solidFill>
                  <a:srgbClr val="FFFFFF"/>
                </a:solidFill>
                <a:latin typeface="Poppins"/>
                <a:cs typeface="Poppins"/>
              </a:rPr>
              <a:t> </a:t>
            </a:r>
            <a:r>
              <a:rPr lang="en-US">
                <a:solidFill>
                  <a:srgbClr val="FFFFFF"/>
                </a:solidFill>
                <a:latin typeface="Poppins"/>
                <a:cs typeface="Poppins"/>
              </a:rPr>
              <a:t>do</a:t>
            </a:r>
            <a:r>
              <a:rPr lang="en-US" spc="-15">
                <a:solidFill>
                  <a:srgbClr val="FFFFFF"/>
                </a:solidFill>
                <a:latin typeface="Poppins"/>
                <a:cs typeface="Poppins"/>
              </a:rPr>
              <a:t> </a:t>
            </a:r>
            <a:r>
              <a:rPr lang="en-US">
                <a:solidFill>
                  <a:srgbClr val="FFFFFF"/>
                </a:solidFill>
                <a:latin typeface="Poppins"/>
                <a:cs typeface="Poppins"/>
              </a:rPr>
              <a:t>what</a:t>
            </a:r>
            <a:r>
              <a:rPr lang="en-US" spc="-20">
                <a:solidFill>
                  <a:srgbClr val="FFFFFF"/>
                </a:solidFill>
                <a:latin typeface="Poppins"/>
                <a:cs typeface="Poppins"/>
              </a:rPr>
              <a:t> </a:t>
            </a:r>
            <a:r>
              <a:rPr lang="en-US">
                <a:solidFill>
                  <a:srgbClr val="FFFFFF"/>
                </a:solidFill>
                <a:latin typeface="Poppins"/>
                <a:cs typeface="Poppins"/>
              </a:rPr>
              <a:t>makes</a:t>
            </a:r>
            <a:r>
              <a:rPr lang="en-US" spc="-31">
                <a:solidFill>
                  <a:srgbClr val="FFFFFF"/>
                </a:solidFill>
                <a:latin typeface="Poppins"/>
                <a:cs typeface="Poppins"/>
              </a:rPr>
              <a:t> </a:t>
            </a:r>
            <a:r>
              <a:rPr lang="en-US">
                <a:solidFill>
                  <a:srgbClr val="FFFFFF"/>
                </a:solidFill>
                <a:latin typeface="Poppins"/>
                <a:cs typeface="Poppins"/>
              </a:rPr>
              <a:t>you</a:t>
            </a:r>
            <a:r>
              <a:rPr lang="en-US" spc="-15">
                <a:solidFill>
                  <a:srgbClr val="FFFFFF"/>
                </a:solidFill>
                <a:latin typeface="Poppins"/>
                <a:cs typeface="Poppins"/>
              </a:rPr>
              <a:t> </a:t>
            </a:r>
            <a:r>
              <a:rPr lang="en-US">
                <a:solidFill>
                  <a:srgbClr val="FFFFFF"/>
                </a:solidFill>
                <a:latin typeface="Poppins"/>
                <a:cs typeface="Poppins"/>
              </a:rPr>
              <a:t>happy.</a:t>
            </a:r>
            <a:r>
              <a:rPr lang="en-US" spc="-36">
                <a:solidFill>
                  <a:srgbClr val="FFFFFF"/>
                </a:solidFill>
                <a:latin typeface="Poppins"/>
                <a:cs typeface="Poppins"/>
              </a:rPr>
              <a:t> </a:t>
            </a:r>
            <a:r>
              <a:rPr lang="en-US">
                <a:solidFill>
                  <a:srgbClr val="FFFFFF"/>
                </a:solidFill>
                <a:latin typeface="Poppins"/>
                <a:cs typeface="Poppins"/>
              </a:rPr>
              <a:t>Rangers</a:t>
            </a:r>
            <a:r>
              <a:rPr lang="en-US" spc="-15">
                <a:solidFill>
                  <a:srgbClr val="FFFFFF"/>
                </a:solidFill>
                <a:latin typeface="Poppins"/>
                <a:cs typeface="Poppins"/>
              </a:rPr>
              <a:t> </a:t>
            </a:r>
            <a:r>
              <a:rPr lang="en-US">
                <a:solidFill>
                  <a:srgbClr val="FFFFFF"/>
                </a:solidFill>
                <a:latin typeface="Poppins"/>
                <a:cs typeface="Poppins"/>
              </a:rPr>
              <a:t>is</a:t>
            </a:r>
            <a:r>
              <a:rPr lang="en-US" spc="-20">
                <a:solidFill>
                  <a:srgbClr val="FFFFFF"/>
                </a:solidFill>
                <a:latin typeface="Poppins"/>
                <a:cs typeface="Poppins"/>
              </a:rPr>
              <a:t> what </a:t>
            </a:r>
            <a:r>
              <a:rPr lang="en-US">
                <a:solidFill>
                  <a:srgbClr val="FFFFFF"/>
                </a:solidFill>
                <a:latin typeface="Poppins"/>
                <a:cs typeface="Poppins"/>
              </a:rPr>
              <a:t>you</a:t>
            </a:r>
            <a:r>
              <a:rPr lang="en-US" spc="-15">
                <a:solidFill>
                  <a:srgbClr val="FFFFFF"/>
                </a:solidFill>
                <a:latin typeface="Poppins"/>
                <a:cs typeface="Poppins"/>
              </a:rPr>
              <a:t> </a:t>
            </a:r>
            <a:r>
              <a:rPr lang="en-US">
                <a:solidFill>
                  <a:srgbClr val="FFFFFF"/>
                </a:solidFill>
                <a:latin typeface="Poppins"/>
                <a:cs typeface="Poppins"/>
              </a:rPr>
              <a:t>make</a:t>
            </a:r>
            <a:r>
              <a:rPr lang="en-US" spc="-25">
                <a:solidFill>
                  <a:srgbClr val="FFFFFF"/>
                </a:solidFill>
                <a:latin typeface="Poppins"/>
                <a:cs typeface="Poppins"/>
              </a:rPr>
              <a:t> </a:t>
            </a:r>
            <a:r>
              <a:rPr lang="en-US">
                <a:solidFill>
                  <a:srgbClr val="FFFFFF"/>
                </a:solidFill>
                <a:latin typeface="Poppins"/>
                <a:cs typeface="Poppins"/>
              </a:rPr>
              <a:t>of</a:t>
            </a:r>
            <a:r>
              <a:rPr lang="en-US" spc="-15">
                <a:solidFill>
                  <a:srgbClr val="FFFFFF"/>
                </a:solidFill>
                <a:latin typeface="Poppins"/>
                <a:cs typeface="Poppins"/>
              </a:rPr>
              <a:t> </a:t>
            </a:r>
            <a:r>
              <a:rPr lang="en-US" spc="-25">
                <a:solidFill>
                  <a:srgbClr val="FFFFFF"/>
                </a:solidFill>
                <a:latin typeface="Poppins"/>
                <a:cs typeface="Poppins"/>
              </a:rPr>
              <a:t>it.</a:t>
            </a:r>
            <a:endParaRPr lang="en-US">
              <a:latin typeface="Poppins"/>
              <a:cs typeface="Poppins"/>
            </a:endParaRPr>
          </a:p>
          <a:p>
            <a:pPr marL="12941" marR="201237">
              <a:spcBef>
                <a:spcPts val="102"/>
              </a:spcBef>
            </a:pPr>
            <a:endParaRPr lang="en-US">
              <a:latin typeface="Poppins"/>
              <a:cs typeface="Poppins"/>
            </a:endParaRPr>
          </a:p>
          <a:p>
            <a:pPr defTabSz="931774">
              <a:defRPr/>
            </a:pPr>
            <a:endParaRPr lang="en-US">
              <a:latin typeface="Poppins"/>
              <a:cs typeface="Poppins"/>
            </a:endParaRPr>
          </a:p>
          <a:p>
            <a:endParaRPr lang="en-GB"/>
          </a:p>
        </p:txBody>
      </p:sp>
      <p:sp>
        <p:nvSpPr>
          <p:cNvPr id="4" name="Slide Number Placeholder 3"/>
          <p:cNvSpPr>
            <a:spLocks noGrp="1"/>
          </p:cNvSpPr>
          <p:nvPr>
            <p:ph type="sldNum" sz="quarter" idx="5"/>
          </p:nvPr>
        </p:nvSpPr>
        <p:spPr/>
        <p:txBody>
          <a:bodyPr/>
          <a:lstStyle/>
          <a:p>
            <a:pPr defTabSz="931774">
              <a:defRPr/>
            </a:pPr>
            <a:fld id="{AE65042A-08D6-43F4-9209-7C0BF31FE522}" type="slidenum">
              <a:rPr lang="en-GB">
                <a:solidFill>
                  <a:prstClr val="black"/>
                </a:solidFill>
                <a:latin typeface="Calibri" panose="020F0502020204030204"/>
              </a:rPr>
              <a:pPr defTabSz="931774">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252010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a:solidFill>
                  <a:schemeClr val="bg1"/>
                </a:solidFill>
              </a:rPr>
              <a:t>The Girlguiding programme is the suite of core resources, activities and badges on offer centrally which girls and leaders use to plan activities in and out of the unit meeting space. All programme resources have been designed to benefit the girl and enhance her guiding experience. They have been designed to challenge, inspire and empower our girls and young women. Each girl’s experience of the programme is unique. It is shaped by her, her peer group and her unit leadership team. By understanding the girls we’re working with, we’re able to help them get the most out of guiding.</a:t>
            </a:r>
          </a:p>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6</a:t>
            </a:fld>
            <a:endParaRPr lang="en-GB"/>
          </a:p>
        </p:txBody>
      </p:sp>
    </p:spTree>
    <p:extLst>
      <p:ext uri="{BB962C8B-B14F-4D97-AF65-F5344CB8AC3E}">
        <p14:creationId xmlns:p14="http://schemas.microsoft.com/office/powerpoint/2010/main" val="216101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8</a:t>
            </a:fld>
            <a:endParaRPr lang="en-GB"/>
          </a:p>
        </p:txBody>
      </p:sp>
    </p:spTree>
    <p:extLst>
      <p:ext uri="{BB962C8B-B14F-4D97-AF65-F5344CB8AC3E}">
        <p14:creationId xmlns:p14="http://schemas.microsoft.com/office/powerpoint/2010/main" val="211422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9</a:t>
            </a:fld>
            <a:endParaRPr lang="en-GB"/>
          </a:p>
        </p:txBody>
      </p:sp>
    </p:spTree>
    <p:extLst>
      <p:ext uri="{BB962C8B-B14F-4D97-AF65-F5344CB8AC3E}">
        <p14:creationId xmlns:p14="http://schemas.microsoft.com/office/powerpoint/2010/main" val="187377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13</a:t>
            </a:fld>
            <a:endParaRPr lang="en-GB"/>
          </a:p>
        </p:txBody>
      </p:sp>
    </p:spTree>
    <p:extLst>
      <p:ext uri="{BB962C8B-B14F-4D97-AF65-F5344CB8AC3E}">
        <p14:creationId xmlns:p14="http://schemas.microsoft.com/office/powerpoint/2010/main" val="152507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14</a:t>
            </a:fld>
            <a:endParaRPr lang="en-GB"/>
          </a:p>
        </p:txBody>
      </p:sp>
    </p:spTree>
    <p:extLst>
      <p:ext uri="{BB962C8B-B14F-4D97-AF65-F5344CB8AC3E}">
        <p14:creationId xmlns:p14="http://schemas.microsoft.com/office/powerpoint/2010/main" val="360648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15</a:t>
            </a:fld>
            <a:endParaRPr lang="en-GB"/>
          </a:p>
        </p:txBody>
      </p:sp>
    </p:spTree>
    <p:extLst>
      <p:ext uri="{BB962C8B-B14F-4D97-AF65-F5344CB8AC3E}">
        <p14:creationId xmlns:p14="http://schemas.microsoft.com/office/powerpoint/2010/main" val="35879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16</a:t>
            </a:fld>
            <a:endParaRPr lang="en-GB"/>
          </a:p>
        </p:txBody>
      </p:sp>
    </p:spTree>
    <p:extLst>
      <p:ext uri="{BB962C8B-B14F-4D97-AF65-F5344CB8AC3E}">
        <p14:creationId xmlns:p14="http://schemas.microsoft.com/office/powerpoint/2010/main" val="2052995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A41932A-990E-57F0-A25D-EE5E5835CA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8518" y="1372165"/>
            <a:ext cx="4134964" cy="5312717"/>
          </a:xfrm>
          <a:prstGeom prst="rect">
            <a:avLst/>
          </a:prstGeom>
        </p:spPr>
      </p:pic>
    </p:spTree>
    <p:extLst>
      <p:ext uri="{BB962C8B-B14F-4D97-AF65-F5344CB8AC3E}">
        <p14:creationId xmlns:p14="http://schemas.microsoft.com/office/powerpoint/2010/main" val="40414821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CC5FFDFC-BAAA-42A1-9C8B-71039AC89F82}" type="datetime1">
              <a:rPr lang="en-GB" smtClean="0"/>
              <a:t>13/05/2024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Girlguiding Scotland Startegic Plan 2023+</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r>
              <a:rPr lang="en-US"/>
              <a:t>Click icon to add picture</a:t>
            </a:r>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007130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fld id="{C5E22B81-8F95-4B56-9EF9-57D5E9E6E7EC}" type="datetime1">
              <a:rPr lang="en-GB" smtClean="0"/>
              <a:t>13/05/2024</a:t>
            </a:fld>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US"/>
              <a:t>Girlguiding Scotland Startegic Plan 2023+</a:t>
            </a:r>
            <a:endParaRPr lang="en-GB"/>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16082765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a:t>Click to edit Master title style</a:t>
            </a:r>
            <a:endParaRPr lang="en-GB"/>
          </a:p>
        </p:txBody>
      </p:sp>
      <p:pic>
        <p:nvPicPr>
          <p:cNvPr id="5" name="Picture 4" descr="Text, logo&#10;&#10;Description automatically generated with medium confidence">
            <a:extLst>
              <a:ext uri="{FF2B5EF4-FFF2-40B4-BE49-F238E27FC236}">
                <a16:creationId xmlns:a16="http://schemas.microsoft.com/office/drawing/2014/main" id="{0AE79CCA-8573-A565-1C83-E8D0306B40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569" y="6340216"/>
            <a:ext cx="1499125" cy="610523"/>
          </a:xfrm>
          <a:prstGeom prst="rect">
            <a:avLst/>
          </a:prstGeom>
        </p:spPr>
      </p:pic>
    </p:spTree>
    <p:extLst>
      <p:ext uri="{BB962C8B-B14F-4D97-AF65-F5344CB8AC3E}">
        <p14:creationId xmlns:p14="http://schemas.microsoft.com/office/powerpoint/2010/main" val="22049863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fld id="{4CF13EF5-EC30-419D-B284-2C2CA5296CEF}" type="datetime1">
              <a:rPr lang="en-GB" smtClean="0"/>
              <a:t>13/05/2024</a:t>
            </a:fld>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US"/>
              <a:t>Girlguiding Scotland Startegic Plan 2023+</a:t>
            </a:r>
            <a:endParaRPr lang="en-GB"/>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881272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4508D942-B85D-44A4-BA73-34E11211C5E7}" type="datetime1">
              <a:rPr lang="en-GB" smtClean="0"/>
              <a:t>13/05/2024</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US"/>
              <a:t>Girlguiding Scotland Startegic Plan 2023+</a:t>
            </a:r>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E5A2F5AA-97CF-4A5C-8A11-5AD73A33FB81}" type="datetime1">
              <a:rPr lang="en-GB" smtClean="0"/>
              <a:t>13/05/2024</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US"/>
              <a:t>Girlguiding Scotland Startegic Plan 2023+</a:t>
            </a:r>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80" y="380"/>
            <a:ext cx="12192000" cy="6858000"/>
          </a:xfrm>
          <a:custGeom>
            <a:avLst/>
            <a:gdLst/>
            <a:ahLst/>
            <a:cxnLst/>
            <a:rect l="l" t="t" r="r" b="b"/>
            <a:pathLst>
              <a:path w="12192000" h="6858000">
                <a:moveTo>
                  <a:pt x="12191631" y="0"/>
                </a:moveTo>
                <a:lnTo>
                  <a:pt x="0" y="0"/>
                </a:lnTo>
                <a:lnTo>
                  <a:pt x="0" y="6857619"/>
                </a:lnTo>
                <a:lnTo>
                  <a:pt x="12191631" y="6857619"/>
                </a:lnTo>
                <a:lnTo>
                  <a:pt x="12191631" y="0"/>
                </a:lnTo>
                <a:close/>
              </a:path>
            </a:pathLst>
          </a:custGeom>
          <a:solidFill>
            <a:srgbClr val="1C2760"/>
          </a:solidFill>
        </p:spPr>
        <p:txBody>
          <a:bodyPr wrap="square" lIns="0" tIns="0" rIns="0" bIns="0" rtlCol="0"/>
          <a:lstStyle/>
          <a:p>
            <a:endParaRPr/>
          </a:p>
        </p:txBody>
      </p:sp>
      <p:sp>
        <p:nvSpPr>
          <p:cNvPr id="17" name="bg object 17"/>
          <p:cNvSpPr/>
          <p:nvPr/>
        </p:nvSpPr>
        <p:spPr>
          <a:xfrm>
            <a:off x="380" y="38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ln w="12954">
            <a:solidFill>
              <a:srgbClr val="2E528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rgbClr val="1C2760"/>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Girlguiding Scotland Startegic Plan 2023+</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78CD285-D008-4807-8FA8-7DE532E324E2}" type="datetime1">
              <a:rPr lang="en-GB" smtClean="0"/>
              <a:t>13/05/2024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843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Logo&#10;&#10;Description automatically generated">
            <a:extLst>
              <a:ext uri="{FF2B5EF4-FFF2-40B4-BE49-F238E27FC236}">
                <a16:creationId xmlns:a16="http://schemas.microsoft.com/office/drawing/2014/main" id="{EADC20EB-4616-9C96-DCE7-BF2376DD3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1098322"/>
          </a:xfrm>
          <a:prstGeom prst="rect">
            <a:avLst/>
          </a:prstGeom>
        </p:spPr>
      </p:pic>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fld id="{0D5FDEC3-5893-4EBE-801E-D07D4FE2AEA5}" type="datetime1">
              <a:rPr lang="en-GB" smtClean="0"/>
              <a:t>13/05/2024</a:t>
            </a:fld>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US"/>
              <a:t>Girlguiding Scotland Startegic Plan 2023+</a:t>
            </a:r>
            <a:endParaRPr lang="en-GB"/>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Text, logo&#10;&#10;Description automatically generated with medium confidence">
            <a:extLst>
              <a:ext uri="{FF2B5EF4-FFF2-40B4-BE49-F238E27FC236}">
                <a16:creationId xmlns:a16="http://schemas.microsoft.com/office/drawing/2014/main" id="{2C0C0618-3848-863F-AF36-67A266F489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7" y="6331809"/>
            <a:ext cx="1499126" cy="610523"/>
          </a:xfrm>
          <a:prstGeom prst="rect">
            <a:avLst/>
          </a:prstGeom>
        </p:spPr>
      </p:pic>
    </p:spTree>
    <p:extLst>
      <p:ext uri="{BB962C8B-B14F-4D97-AF65-F5344CB8AC3E}">
        <p14:creationId xmlns:p14="http://schemas.microsoft.com/office/powerpoint/2010/main" val="3710405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552D97FA-EFD3-400E-B3C5-6D2D23D15E46}" type="datetime1">
              <a:rPr lang="en-GB" smtClean="0"/>
              <a:t>13/05/2024</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US"/>
              <a:t>Girlguiding Scotland Startegic Plan 2023+</a:t>
            </a:r>
            <a:endParaRPr lang="en-GB"/>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1C4203CE-4561-4F5E-BE27-987AAE2DE07D}" type="datetime1">
              <a:rPr lang="en-GB" smtClean="0"/>
              <a:t>13/05/2024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Girlguiding Scotland Startegic Plan 2023+</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7CA7E969-7CA6-4196-A71A-257F6C7462E6}" type="datetime1">
              <a:rPr lang="en-GB" smtClean="0"/>
              <a:t>13/05/2024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Girlguiding Scotland Startegic Plan 2023+</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86458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2F275F3A-5E1A-43D3-8000-1EC5BECDDD74}" type="datetime1">
              <a:rPr lang="en-GB" smtClean="0"/>
              <a:t>13/05/2024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Girlguiding Scotland Startegic Plan 2023+</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r>
              <a:rPr lang="en-US"/>
              <a:t>Click icon to add picture</a:t>
            </a:r>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r>
              <a:rPr lang="en-US"/>
              <a:t>Click icon to add picture</a:t>
            </a:r>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4730399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B027A7AF-9CD0-469B-BBDF-96AF5A91221B}" type="datetime1">
              <a:rPr lang="en-GB" smtClean="0"/>
              <a:t>13/05/2024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Girlguiding Scotland Startegic Plan 2023+</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049867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64364DDF-E7FD-4560-A290-7EBDFA53E7FE}" type="datetime1">
              <a:rPr lang="en-GB" smtClean="0"/>
              <a:t>13/05/2024</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US"/>
              <a:t>Girlguiding Scotland Startegic Plan 2023+</a:t>
            </a:r>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1566488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fld id="{A7627282-62FE-4413-B08E-24298E46DFAF}" type="datetime1">
              <a:rPr lang="en-GB" smtClean="0"/>
              <a:t>13/05/2024</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US"/>
              <a:t>Girlguiding Scotland Startegic Plan 2023+</a:t>
            </a:r>
            <a:endParaRPr lang="en-GB"/>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10" name="Picture 9" descr="Text, logo&#10;&#10;Description automatically generated with medium confidence">
            <a:extLst>
              <a:ext uri="{FF2B5EF4-FFF2-40B4-BE49-F238E27FC236}">
                <a16:creationId xmlns:a16="http://schemas.microsoft.com/office/drawing/2014/main" id="{F110622E-97C8-31A8-466F-292992C4030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65" r:id="rId3"/>
    <p:sldLayoutId id="2147483650" r:id="rId4"/>
    <p:sldLayoutId id="2147483652" r:id="rId5"/>
    <p:sldLayoutId id="2147483657" r:id="rId6"/>
    <p:sldLayoutId id="2147483662" r:id="rId7"/>
    <p:sldLayoutId id="2147483663" r:id="rId8"/>
    <p:sldLayoutId id="2147483658" r:id="rId9"/>
    <p:sldLayoutId id="2147483664" r:id="rId10"/>
    <p:sldLayoutId id="2147483660" r:id="rId11"/>
    <p:sldLayoutId id="2147483651" r:id="rId12"/>
    <p:sldLayoutId id="2147483659" r:id="rId13"/>
    <p:sldLayoutId id="2147483654" r:id="rId14"/>
    <p:sldLayoutId id="2147483655" r:id="rId15"/>
    <p:sldLayoutId id="2147483666" r:id="rId16"/>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3884" userDrawn="1">
          <p15:clr>
            <a:srgbClr val="F26B43"/>
          </p15:clr>
        </p15:guide>
        <p15:guide id="7" orient="horz" pos="3702"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hyperlink" Target="https://www.girlguiding.org.uk/information-for-volunteers/programme-and-activities/our-educational-framework/"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525D-DC8B-1131-02E2-361C35457A52}"/>
              </a:ext>
            </a:extLst>
          </p:cNvPr>
          <p:cNvSpPr>
            <a:spLocks noGrp="1"/>
          </p:cNvSpPr>
          <p:nvPr>
            <p:ph type="ctrTitle"/>
          </p:nvPr>
        </p:nvSpPr>
        <p:spPr/>
        <p:txBody>
          <a:bodyPr/>
          <a:lstStyle/>
          <a:p>
            <a:r>
              <a:rPr lang="en-GB"/>
              <a:t>Strategic Plan</a:t>
            </a:r>
          </a:p>
        </p:txBody>
      </p:sp>
      <p:sp>
        <p:nvSpPr>
          <p:cNvPr id="3" name="Subtitle 2">
            <a:extLst>
              <a:ext uri="{FF2B5EF4-FFF2-40B4-BE49-F238E27FC236}">
                <a16:creationId xmlns:a16="http://schemas.microsoft.com/office/drawing/2014/main" id="{6C5F6F5F-6ADB-06BB-06A0-574E78E6CE67}"/>
              </a:ext>
            </a:extLst>
          </p:cNvPr>
          <p:cNvSpPr>
            <a:spLocks noGrp="1"/>
          </p:cNvSpPr>
          <p:nvPr>
            <p:ph type="subTitle" idx="1"/>
          </p:nvPr>
        </p:nvSpPr>
        <p:spPr/>
        <p:txBody>
          <a:bodyPr vert="horz" lIns="0" tIns="0" rIns="0" bIns="0" rtlCol="0" anchor="t">
            <a:noAutofit/>
          </a:bodyPr>
          <a:lstStyle/>
          <a:p>
            <a:r>
              <a:rPr lang="en-GB"/>
              <a:t>Today, Tomorrow, Together</a:t>
            </a:r>
          </a:p>
          <a:p>
            <a:r>
              <a:rPr lang="en-GB" sz="2000">
                <a:solidFill>
                  <a:schemeClr val="accent2"/>
                </a:solidFill>
              </a:rPr>
              <a:t>2023 to 2028</a:t>
            </a:r>
            <a:endParaRPr lang="en-GB" sz="2000">
              <a:solidFill>
                <a:schemeClr val="accent2"/>
              </a:solidFill>
              <a:cs typeface="Poppins"/>
            </a:endParaRPr>
          </a:p>
        </p:txBody>
      </p:sp>
      <p:pic>
        <p:nvPicPr>
          <p:cNvPr id="5" name="Picture 4" descr="Logo&#10;&#10;Description automatically generated">
            <a:extLst>
              <a:ext uri="{FF2B5EF4-FFF2-40B4-BE49-F238E27FC236}">
                <a16:creationId xmlns:a16="http://schemas.microsoft.com/office/drawing/2014/main" id="{296B22E5-01DA-7D21-EE54-2ADD3FE84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8260" y="5503989"/>
            <a:ext cx="815479" cy="1047750"/>
          </a:xfrm>
          <a:prstGeom prst="rect">
            <a:avLst/>
          </a:prstGeom>
        </p:spPr>
      </p:pic>
    </p:spTree>
    <p:extLst>
      <p:ext uri="{BB962C8B-B14F-4D97-AF65-F5344CB8AC3E}">
        <p14:creationId xmlns:p14="http://schemas.microsoft.com/office/powerpoint/2010/main" val="27285575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ECD5-FEED-4D0C-6D4B-9EB664815D6C}"/>
              </a:ext>
            </a:extLst>
          </p:cNvPr>
          <p:cNvSpPr>
            <a:spLocks noGrp="1"/>
          </p:cNvSpPr>
          <p:nvPr>
            <p:ph type="title"/>
          </p:nvPr>
        </p:nvSpPr>
        <p:spPr>
          <a:xfrm>
            <a:off x="420019" y="1196975"/>
            <a:ext cx="9812337" cy="4464050"/>
          </a:xfrm>
        </p:spPr>
        <p:txBody>
          <a:bodyPr/>
          <a:lstStyle/>
          <a:p>
            <a:pPr>
              <a:tabLst>
                <a:tab pos="3857625" algn="l"/>
              </a:tabLst>
            </a:pPr>
            <a:r>
              <a:rPr lang="en-GB" sz="7200" dirty="0">
                <a:latin typeface="Poppins SemiBold"/>
                <a:cs typeface="Poppins SemiBold"/>
              </a:rPr>
              <a:t>We help </a:t>
            </a:r>
            <a:r>
              <a:rPr lang="en-GB" sz="7200" dirty="0">
                <a:solidFill>
                  <a:srgbClr val="FFFFFF"/>
                </a:solidFill>
                <a:latin typeface="Poppins SemiBold"/>
                <a:cs typeface="Poppins SemiBold"/>
              </a:rPr>
              <a:t>all girls</a:t>
            </a:r>
            <a:r>
              <a:rPr lang="en-GB" sz="7200" dirty="0">
                <a:latin typeface="Poppins SemiBold"/>
                <a:cs typeface="Poppins SemiBold"/>
              </a:rPr>
              <a:t> know they </a:t>
            </a:r>
            <a:r>
              <a:rPr lang="en-GB" sz="7200" dirty="0">
                <a:solidFill>
                  <a:schemeClr val="accent2"/>
                </a:solidFill>
                <a:latin typeface="Poppins SemiBold"/>
                <a:cs typeface="Poppins SemiBold"/>
              </a:rPr>
              <a:t>can do anything. </a:t>
            </a:r>
            <a:r>
              <a:rPr lang="en-GB" sz="7200" dirty="0">
                <a:latin typeface="Poppins SemiBold"/>
                <a:cs typeface="Poppins SemiBold"/>
              </a:rPr>
              <a:t>We’re Girlguiding Scotland.</a:t>
            </a:r>
          </a:p>
        </p:txBody>
      </p:sp>
      <p:sp>
        <p:nvSpPr>
          <p:cNvPr id="4" name="Slide Number Placeholder 3">
            <a:extLst>
              <a:ext uri="{FF2B5EF4-FFF2-40B4-BE49-F238E27FC236}">
                <a16:creationId xmlns:a16="http://schemas.microsoft.com/office/drawing/2014/main" id="{71C45F4C-BDA0-47E9-6B07-98E3B30882FB}"/>
              </a:ext>
            </a:extLst>
          </p:cNvPr>
          <p:cNvSpPr>
            <a:spLocks noGrp="1"/>
          </p:cNvSpPr>
          <p:nvPr>
            <p:ph type="sldNum" sz="quarter" idx="4294967295"/>
          </p:nvPr>
        </p:nvSpPr>
        <p:spPr>
          <a:xfrm>
            <a:off x="11768138" y="6426200"/>
            <a:ext cx="423862" cy="211138"/>
          </a:xfrm>
        </p:spPr>
        <p:txBody>
          <a:bodyPr/>
          <a:lstStyle/>
          <a:p>
            <a:fld id="{CBA53E11-492D-48B3-9F9B-09541CA2A39A}" type="slidenum">
              <a:rPr lang="en-GB" smtClean="0"/>
              <a:pPr/>
              <a:t>10</a:t>
            </a:fld>
            <a:endParaRPr lang="en-GB"/>
          </a:p>
        </p:txBody>
      </p:sp>
      <p:sp>
        <p:nvSpPr>
          <p:cNvPr id="6" name="Content Placeholder 5">
            <a:extLst>
              <a:ext uri="{FF2B5EF4-FFF2-40B4-BE49-F238E27FC236}">
                <a16:creationId xmlns:a16="http://schemas.microsoft.com/office/drawing/2014/main" id="{D3756B5F-B13B-2B96-CA13-94A6F97F9177}"/>
              </a:ext>
            </a:extLst>
          </p:cNvPr>
          <p:cNvSpPr>
            <a:spLocks noGrp="1"/>
          </p:cNvSpPr>
          <p:nvPr>
            <p:ph sz="half" idx="4294967295"/>
          </p:nvPr>
        </p:nvSpPr>
        <p:spPr>
          <a:xfrm>
            <a:off x="0" y="1412875"/>
            <a:ext cx="3600450" cy="4464050"/>
          </a:xfrm>
        </p:spPr>
        <p:txBody>
          <a:bodyPr/>
          <a:lstStyle/>
          <a:p>
            <a:r>
              <a:rPr lang="en-GB"/>
              <a:t>Vision	</a:t>
            </a:r>
          </a:p>
        </p:txBody>
      </p:sp>
      <p:sp>
        <p:nvSpPr>
          <p:cNvPr id="9" name="Content Placeholder 8">
            <a:extLst>
              <a:ext uri="{FF2B5EF4-FFF2-40B4-BE49-F238E27FC236}">
                <a16:creationId xmlns:a16="http://schemas.microsoft.com/office/drawing/2014/main" id="{0B66E456-A046-3267-9D44-D5F82C552685}"/>
              </a:ext>
            </a:extLst>
          </p:cNvPr>
          <p:cNvSpPr>
            <a:spLocks noGrp="1"/>
          </p:cNvSpPr>
          <p:nvPr>
            <p:ph sz="half" idx="4294967295"/>
          </p:nvPr>
        </p:nvSpPr>
        <p:spPr>
          <a:xfrm>
            <a:off x="8591550" y="1412875"/>
            <a:ext cx="3600450" cy="4464050"/>
          </a:xfrm>
        </p:spPr>
        <p:txBody>
          <a:bodyPr/>
          <a:lstStyle/>
          <a:p>
            <a:r>
              <a:rPr lang="en-GB"/>
              <a:t>Values</a:t>
            </a:r>
          </a:p>
        </p:txBody>
      </p:sp>
    </p:spTree>
    <p:extLst>
      <p:ext uri="{BB962C8B-B14F-4D97-AF65-F5344CB8AC3E}">
        <p14:creationId xmlns:p14="http://schemas.microsoft.com/office/powerpoint/2010/main" val="17927477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5EC63B-BFDA-8D12-080A-4F561B470E54}"/>
              </a:ext>
            </a:extLst>
          </p:cNvPr>
          <p:cNvSpPr>
            <a:spLocks noGrp="1"/>
          </p:cNvSpPr>
          <p:nvPr>
            <p:ph type="title"/>
          </p:nvPr>
        </p:nvSpPr>
        <p:spPr/>
        <p:txBody>
          <a:bodyPr/>
          <a:lstStyle/>
          <a:p>
            <a:r>
              <a:rPr lang="en-GB">
                <a:latin typeface="Poppins SemiBold"/>
                <a:cs typeface="Poppins SemiBold"/>
              </a:rPr>
              <a:t>Our Strategic priorities </a:t>
            </a:r>
            <a:br>
              <a:rPr lang="en-GB">
                <a:latin typeface="Poppins SemiBold"/>
                <a:cs typeface="Poppins SemiBold"/>
              </a:rPr>
            </a:br>
            <a:br>
              <a:rPr lang="en-GB">
                <a:latin typeface="Poppins SemiBold"/>
                <a:cs typeface="Poppins SemiBold"/>
              </a:rPr>
            </a:br>
            <a:r>
              <a:rPr lang="en-GB">
                <a:latin typeface="Poppins SemiBold"/>
                <a:cs typeface="Poppins SemiBold"/>
              </a:rPr>
              <a:t>2023-2028</a:t>
            </a:r>
            <a:br>
              <a:rPr lang="en-GB">
                <a:latin typeface="Poppins SemiBold"/>
                <a:cs typeface="Poppins SemiBold"/>
              </a:rPr>
            </a:br>
            <a:endParaRPr lang="en-GB"/>
          </a:p>
        </p:txBody>
      </p:sp>
      <p:sp>
        <p:nvSpPr>
          <p:cNvPr id="4" name="Slide Number Placeholder 3">
            <a:extLst>
              <a:ext uri="{FF2B5EF4-FFF2-40B4-BE49-F238E27FC236}">
                <a16:creationId xmlns:a16="http://schemas.microsoft.com/office/drawing/2014/main" id="{3943BAE8-A72C-9C7A-7910-F3C624B0C8D1}"/>
              </a:ext>
            </a:extLst>
          </p:cNvPr>
          <p:cNvSpPr>
            <a:spLocks noGrp="1"/>
          </p:cNvSpPr>
          <p:nvPr>
            <p:ph type="sldNum" sz="quarter" idx="4294967295"/>
          </p:nvPr>
        </p:nvSpPr>
        <p:spPr>
          <a:xfrm>
            <a:off x="11768138" y="6426200"/>
            <a:ext cx="423862" cy="211138"/>
          </a:xfrm>
        </p:spPr>
        <p:txBody>
          <a:bodyPr/>
          <a:lstStyle/>
          <a:p>
            <a:fld id="{B6F15528-21DE-4FAA-801E-634DDDAF4B2B}" type="slidenum">
              <a:rPr lang="en-GB" smtClean="0"/>
              <a:t>11</a:t>
            </a:fld>
            <a:endParaRPr lang="en-GB"/>
          </a:p>
        </p:txBody>
      </p:sp>
    </p:spTree>
    <p:extLst>
      <p:ext uri="{BB962C8B-B14F-4D97-AF65-F5344CB8AC3E}">
        <p14:creationId xmlns:p14="http://schemas.microsoft.com/office/powerpoint/2010/main" val="39453705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FA0462-5E57-EBC4-CA7A-1D8028925400}"/>
              </a:ext>
            </a:extLst>
          </p:cNvPr>
          <p:cNvSpPr>
            <a:spLocks noGrp="1"/>
          </p:cNvSpPr>
          <p:nvPr>
            <p:ph type="title"/>
          </p:nvPr>
        </p:nvSpPr>
        <p:spPr/>
        <p:txBody>
          <a:bodyPr/>
          <a:lstStyle/>
          <a:p>
            <a:r>
              <a:rPr lang="en-GB"/>
              <a:t>Today,  tomorrow, together</a:t>
            </a:r>
          </a:p>
        </p:txBody>
      </p:sp>
      <p:sp>
        <p:nvSpPr>
          <p:cNvPr id="20" name="Content Placeholder 19">
            <a:extLst>
              <a:ext uri="{FF2B5EF4-FFF2-40B4-BE49-F238E27FC236}">
                <a16:creationId xmlns:a16="http://schemas.microsoft.com/office/drawing/2014/main" id="{3E2258AF-38EF-6D0B-1A2C-644A86B4B903}"/>
              </a:ext>
            </a:extLst>
          </p:cNvPr>
          <p:cNvSpPr>
            <a:spLocks noGrp="1"/>
          </p:cNvSpPr>
          <p:nvPr>
            <p:ph sz="half" idx="1"/>
          </p:nvPr>
        </p:nvSpPr>
        <p:spPr/>
        <p:txBody>
          <a:bodyPr vert="horz" lIns="0" tIns="0" rIns="0" bIns="0" rtlCol="0" anchor="t">
            <a:noAutofit/>
          </a:bodyPr>
          <a:lstStyle/>
          <a:p>
            <a:r>
              <a:rPr lang="en-GB"/>
              <a:t>We want to offer experiences so fun, accessible and empowering that they inspire more girls and volunteers to join than ever before. </a:t>
            </a:r>
          </a:p>
          <a:p>
            <a:r>
              <a:rPr lang="en-GB">
                <a:solidFill>
                  <a:schemeClr val="accent1"/>
                </a:solidFill>
              </a:rPr>
              <a:t>.</a:t>
            </a:r>
            <a:endParaRPr lang="en-GB">
              <a:solidFill>
                <a:schemeClr val="accent1"/>
              </a:solidFill>
              <a:cs typeface="Poppins"/>
            </a:endParaRPr>
          </a:p>
          <a:p>
            <a:endParaRPr lang="en-GB">
              <a:solidFill>
                <a:schemeClr val="accent1"/>
              </a:solidFill>
            </a:endParaRPr>
          </a:p>
        </p:txBody>
      </p:sp>
      <p:sp>
        <p:nvSpPr>
          <p:cNvPr id="21" name="Content Placeholder 20">
            <a:extLst>
              <a:ext uri="{FF2B5EF4-FFF2-40B4-BE49-F238E27FC236}">
                <a16:creationId xmlns:a16="http://schemas.microsoft.com/office/drawing/2014/main" id="{214EE0AB-4163-A87D-3648-5DA18A1A303F}"/>
              </a:ext>
            </a:extLst>
          </p:cNvPr>
          <p:cNvSpPr>
            <a:spLocks noGrp="1"/>
          </p:cNvSpPr>
          <p:nvPr>
            <p:ph sz="half" idx="2"/>
          </p:nvPr>
        </p:nvSpPr>
        <p:spPr/>
        <p:txBody>
          <a:bodyPr vert="horz" lIns="0" tIns="0" rIns="0" bIns="0" rtlCol="0" anchor="t">
            <a:noAutofit/>
          </a:bodyPr>
          <a:lstStyle/>
          <a:p>
            <a:r>
              <a:rPr lang="en-GB"/>
              <a:t>We want volunteering to be flexible so it’s easier for people to give their time. So, we’re going to create opportunities that fit around people’s lives. </a:t>
            </a:r>
            <a:br>
              <a:rPr lang="en-GB"/>
            </a:br>
            <a:endParaRPr lang="en-GB"/>
          </a:p>
          <a:p>
            <a:endParaRPr lang="en-GB" sz="1600">
              <a:solidFill>
                <a:schemeClr val="accent1"/>
              </a:solidFill>
            </a:endParaRPr>
          </a:p>
        </p:txBody>
      </p:sp>
      <p:sp>
        <p:nvSpPr>
          <p:cNvPr id="2" name="Footer Placeholder 1">
            <a:extLst>
              <a:ext uri="{FF2B5EF4-FFF2-40B4-BE49-F238E27FC236}">
                <a16:creationId xmlns:a16="http://schemas.microsoft.com/office/drawing/2014/main" id="{E42BFA33-5AF1-3B76-C679-C01F104A56F7}"/>
              </a:ext>
            </a:extLst>
          </p:cNvPr>
          <p:cNvSpPr>
            <a:spLocks noGrp="1"/>
          </p:cNvSpPr>
          <p:nvPr>
            <p:ph type="ftr" sz="quarter" idx="11"/>
          </p:nvPr>
        </p:nvSpPr>
        <p:spPr/>
        <p:txBody>
          <a:bodyPr/>
          <a:lstStyle/>
          <a:p>
            <a:r>
              <a:rPr lang="en-US" dirty="0"/>
              <a:t>Girlguiding Scotland Strategic Plan 2023+</a:t>
            </a:r>
            <a:endParaRPr lang="en-GB" dirty="0"/>
          </a:p>
        </p:txBody>
      </p:sp>
      <p:sp>
        <p:nvSpPr>
          <p:cNvPr id="3" name="Slide Number Placeholder 2">
            <a:extLst>
              <a:ext uri="{FF2B5EF4-FFF2-40B4-BE49-F238E27FC236}">
                <a16:creationId xmlns:a16="http://schemas.microsoft.com/office/drawing/2014/main" id="{F229C22B-3948-50DA-C424-BC855A9E645D}"/>
              </a:ext>
            </a:extLst>
          </p:cNvPr>
          <p:cNvSpPr>
            <a:spLocks noGrp="1"/>
          </p:cNvSpPr>
          <p:nvPr>
            <p:ph type="sldNum" sz="quarter" idx="12"/>
          </p:nvPr>
        </p:nvSpPr>
        <p:spPr/>
        <p:txBody>
          <a:bodyPr/>
          <a:lstStyle/>
          <a:p>
            <a:fld id="{CBA53E11-492D-48B3-9F9B-09541CA2A39A}" type="slidenum">
              <a:rPr lang="en-GB" smtClean="0"/>
              <a:pPr/>
              <a:t>12</a:t>
            </a:fld>
            <a:endParaRPr lang="en-GB"/>
          </a:p>
        </p:txBody>
      </p:sp>
      <p:sp>
        <p:nvSpPr>
          <p:cNvPr id="19" name="Text Placeholder 18">
            <a:extLst>
              <a:ext uri="{FF2B5EF4-FFF2-40B4-BE49-F238E27FC236}">
                <a16:creationId xmlns:a16="http://schemas.microsoft.com/office/drawing/2014/main" id="{168F7471-8C17-70EF-22A2-D6C5647A2912}"/>
              </a:ext>
            </a:extLst>
          </p:cNvPr>
          <p:cNvSpPr>
            <a:spLocks noGrp="1"/>
          </p:cNvSpPr>
          <p:nvPr>
            <p:ph type="body" sz="quarter" idx="13"/>
          </p:nvPr>
        </p:nvSpPr>
        <p:spPr/>
        <p:txBody>
          <a:bodyPr vert="horz" lIns="0" tIns="0" rIns="0" bIns="0" rtlCol="0" anchor="t">
            <a:noAutofit/>
          </a:bodyPr>
          <a:lstStyle/>
          <a:p>
            <a:r>
              <a:rPr lang="en-GB"/>
              <a:t>Shared goals for Girlguiding &amp; Girlguiding Scotland since 2020</a:t>
            </a:r>
          </a:p>
          <a:p>
            <a:endParaRPr lang="en-GB">
              <a:solidFill>
                <a:srgbClr val="FF0000"/>
              </a:solidFill>
              <a:cs typeface="Poppins"/>
            </a:endParaRPr>
          </a:p>
        </p:txBody>
      </p:sp>
      <p:sp>
        <p:nvSpPr>
          <p:cNvPr id="22" name="Content Placeholder 21">
            <a:extLst>
              <a:ext uri="{FF2B5EF4-FFF2-40B4-BE49-F238E27FC236}">
                <a16:creationId xmlns:a16="http://schemas.microsoft.com/office/drawing/2014/main" id="{37CB4946-D8E4-9521-32D5-F3114BB54732}"/>
              </a:ext>
            </a:extLst>
          </p:cNvPr>
          <p:cNvSpPr>
            <a:spLocks noGrp="1"/>
          </p:cNvSpPr>
          <p:nvPr>
            <p:ph sz="half" idx="14"/>
          </p:nvPr>
        </p:nvSpPr>
        <p:spPr/>
        <p:txBody>
          <a:bodyPr vert="horz" lIns="0" tIns="0" rIns="0" bIns="0" rtlCol="0" anchor="t">
            <a:noAutofit/>
          </a:bodyPr>
          <a:lstStyle/>
          <a:p>
            <a:r>
              <a:rPr lang="en-GB"/>
              <a:t>We want Girlguiding to have an even bigger impact and influence on local communities and across the UK. </a:t>
            </a:r>
          </a:p>
          <a:p>
            <a:endParaRPr lang="en-GB">
              <a:solidFill>
                <a:schemeClr val="accent1"/>
              </a:solidFill>
            </a:endParaRPr>
          </a:p>
          <a:p>
            <a:endParaRPr lang="en-GB">
              <a:solidFill>
                <a:schemeClr val="accent1"/>
              </a:solidFill>
            </a:endParaRPr>
          </a:p>
        </p:txBody>
      </p:sp>
      <p:sp>
        <p:nvSpPr>
          <p:cNvPr id="5" name="Content Placeholder 4">
            <a:extLst>
              <a:ext uri="{FF2B5EF4-FFF2-40B4-BE49-F238E27FC236}">
                <a16:creationId xmlns:a16="http://schemas.microsoft.com/office/drawing/2014/main" id="{1F79DD91-64F3-5B63-9FC1-92831DA5DB3D}"/>
              </a:ext>
            </a:extLst>
          </p:cNvPr>
          <p:cNvSpPr>
            <a:spLocks noGrp="1"/>
          </p:cNvSpPr>
          <p:nvPr>
            <p:ph sz="half" idx="15"/>
          </p:nvPr>
        </p:nvSpPr>
        <p:spPr>
          <a:xfrm>
            <a:off x="9264012" y="3439947"/>
            <a:ext cx="2520000" cy="2447925"/>
          </a:xfrm>
        </p:spPr>
        <p:txBody>
          <a:bodyPr/>
          <a:lstStyle/>
          <a:p>
            <a:r>
              <a:rPr lang="en-GB" sz="1400">
                <a:solidFill>
                  <a:schemeClr val="tx2"/>
                </a:solidFill>
              </a:rPr>
              <a:t>The best way to do brilliant things, is by </a:t>
            </a:r>
            <a:r>
              <a:rPr lang="en-GB" sz="1400"/>
              <a:t>getting the basics right. </a:t>
            </a:r>
            <a:r>
              <a:rPr lang="en-GB" sz="1400">
                <a:solidFill>
                  <a:schemeClr val="tx2"/>
                </a:solidFill>
              </a:rPr>
              <a:t>We’re going to build strong foundations, including: strong structures and processes; empowering girls to lead the way and; new ways of working. </a:t>
            </a:r>
          </a:p>
          <a:p>
            <a:endParaRPr lang="en-GB"/>
          </a:p>
        </p:txBody>
      </p:sp>
      <p:pic>
        <p:nvPicPr>
          <p:cNvPr id="29" name="Picture Placeholder 28" descr="Sunburst chart&#10;&#10;Description automatically generated with low confidence">
            <a:extLst>
              <a:ext uri="{FF2B5EF4-FFF2-40B4-BE49-F238E27FC236}">
                <a16:creationId xmlns:a16="http://schemas.microsoft.com/office/drawing/2014/main" id="{25A15A93-3D3C-289E-7003-E538FF46E994}"/>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2105" r="2105"/>
          <a:stretch/>
        </p:blipFill>
        <p:spPr/>
      </p:pic>
      <p:pic>
        <p:nvPicPr>
          <p:cNvPr id="33" name="Picture Placeholder 32" descr="Diagram&#10;&#10;Description automatically generated">
            <a:extLst>
              <a:ext uri="{FF2B5EF4-FFF2-40B4-BE49-F238E27FC236}">
                <a16:creationId xmlns:a16="http://schemas.microsoft.com/office/drawing/2014/main" id="{7B3F08F0-A72E-533F-BE8B-E895ED5C11FE}"/>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761" r="761"/>
          <a:stretch/>
        </p:blipFill>
        <p:spPr/>
      </p:pic>
      <p:pic>
        <p:nvPicPr>
          <p:cNvPr id="35" name="Picture Placeholder 34" descr="Diagram, logo, company name&#10;&#10;Description automatically generated">
            <a:extLst>
              <a:ext uri="{FF2B5EF4-FFF2-40B4-BE49-F238E27FC236}">
                <a16:creationId xmlns:a16="http://schemas.microsoft.com/office/drawing/2014/main" id="{5C65B548-D540-9E90-3144-76568E34241C}"/>
              </a:ext>
            </a:extLst>
          </p:cNvPr>
          <p:cNvPicPr>
            <a:picLocks noGrp="1" noChangeAspect="1"/>
          </p:cNvPicPr>
          <p:nvPr>
            <p:ph type="pic" sz="quarter" idx="18"/>
          </p:nvPr>
        </p:nvPicPr>
        <p:blipFill rotWithShape="1">
          <a:blip r:embed="rId4">
            <a:extLst>
              <a:ext uri="{28A0092B-C50C-407E-A947-70E740481C1C}">
                <a14:useLocalDpi xmlns:a14="http://schemas.microsoft.com/office/drawing/2010/main" val="0"/>
              </a:ext>
            </a:extLst>
          </a:blip>
          <a:srcRect l="4595" r="4595"/>
          <a:stretch/>
        </p:blipFill>
        <p:spPr/>
      </p:pic>
      <p:pic>
        <p:nvPicPr>
          <p:cNvPr id="7" name="Picture 11" descr="A picture containing text, clipart&#10;&#10;Description automatically generated">
            <a:extLst>
              <a:ext uri="{FF2B5EF4-FFF2-40B4-BE49-F238E27FC236}">
                <a16:creationId xmlns:a16="http://schemas.microsoft.com/office/drawing/2014/main" id="{841282C6-004C-A320-3E86-C5D322A592AA}"/>
              </a:ext>
            </a:extLst>
          </p:cNvPr>
          <p:cNvPicPr>
            <a:picLocks noChangeAspect="1"/>
          </p:cNvPicPr>
          <p:nvPr/>
        </p:nvPicPr>
        <p:blipFill>
          <a:blip r:embed="rId5"/>
          <a:stretch>
            <a:fillRect/>
          </a:stretch>
        </p:blipFill>
        <p:spPr>
          <a:xfrm>
            <a:off x="9294780" y="1733881"/>
            <a:ext cx="1229232" cy="1185847"/>
          </a:xfrm>
          <a:prstGeom prst="rect">
            <a:avLst/>
          </a:prstGeom>
        </p:spPr>
      </p:pic>
      <p:sp>
        <p:nvSpPr>
          <p:cNvPr id="8" name="TextBox 7">
            <a:extLst>
              <a:ext uri="{FF2B5EF4-FFF2-40B4-BE49-F238E27FC236}">
                <a16:creationId xmlns:a16="http://schemas.microsoft.com/office/drawing/2014/main" id="{3BC41590-ADB1-A03D-4F86-1A1A98E5BD69}"/>
              </a:ext>
            </a:extLst>
          </p:cNvPr>
          <p:cNvSpPr txBox="1"/>
          <p:nvPr/>
        </p:nvSpPr>
        <p:spPr>
          <a:xfrm>
            <a:off x="10524012" y="1955512"/>
            <a:ext cx="1417443" cy="584775"/>
          </a:xfrm>
          <a:prstGeom prst="rect">
            <a:avLst/>
          </a:prstGeom>
          <a:noFill/>
        </p:spPr>
        <p:txBody>
          <a:bodyPr wrap="square" rtlCol="0">
            <a:spAutoFit/>
          </a:bodyPr>
          <a:lstStyle/>
          <a:p>
            <a:r>
              <a:rPr lang="en-GB" sz="1600">
                <a:solidFill>
                  <a:schemeClr val="accent1"/>
                </a:solidFill>
                <a:latin typeface="Trebuchet MS" panose="020B0603020202020204" pitchFamily="34" charset="0"/>
              </a:rPr>
              <a:t>Sustainable and efficient</a:t>
            </a:r>
          </a:p>
        </p:txBody>
      </p:sp>
    </p:spTree>
    <p:extLst>
      <p:ext uri="{BB962C8B-B14F-4D97-AF65-F5344CB8AC3E}">
        <p14:creationId xmlns:p14="http://schemas.microsoft.com/office/powerpoint/2010/main" val="41671764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B9D36C-A2AB-E171-EE46-F5F3F46E68EC}"/>
              </a:ext>
            </a:extLst>
          </p:cNvPr>
          <p:cNvSpPr>
            <a:spLocks noGrp="1"/>
          </p:cNvSpPr>
          <p:nvPr>
            <p:ph type="title"/>
          </p:nvPr>
        </p:nvSpPr>
        <p:spPr/>
        <p:txBody>
          <a:bodyPr/>
          <a:lstStyle/>
          <a:p>
            <a:r>
              <a:rPr lang="en-GB"/>
              <a:t>Today, tomorrow, together</a:t>
            </a:r>
          </a:p>
        </p:txBody>
      </p:sp>
      <p:sp>
        <p:nvSpPr>
          <p:cNvPr id="11" name="Content Placeholder 10">
            <a:extLst>
              <a:ext uri="{FF2B5EF4-FFF2-40B4-BE49-F238E27FC236}">
                <a16:creationId xmlns:a16="http://schemas.microsoft.com/office/drawing/2014/main" id="{AEB5EEBA-D5D6-9276-1D67-779D0F2AC0C2}"/>
              </a:ext>
            </a:extLst>
          </p:cNvPr>
          <p:cNvSpPr>
            <a:spLocks noGrp="1"/>
          </p:cNvSpPr>
          <p:nvPr>
            <p:ph sz="half" idx="1"/>
          </p:nvPr>
        </p:nvSpPr>
        <p:spPr>
          <a:xfrm>
            <a:off x="479090" y="1394909"/>
            <a:ext cx="5688012" cy="4681538"/>
          </a:xfrm>
        </p:spPr>
        <p:txBody>
          <a:bodyPr/>
          <a:lstStyle/>
          <a:p>
            <a:r>
              <a:rPr lang="en-GB" sz="1800"/>
              <a:t>Since 2020, Girlguiding Scotland has shared Girlguiding’s commitment to the goals set out in Today, tomorrow, together. </a:t>
            </a:r>
          </a:p>
          <a:p>
            <a:endParaRPr lang="en-GB" sz="1800"/>
          </a:p>
          <a:p>
            <a:r>
              <a:rPr lang="en-GB" sz="1800"/>
              <a:t>In March 2023, after reviewing our strategic priorities alongside emerging external threats and opportunities, our trustees and members of the operational board clearly identified that an </a:t>
            </a:r>
            <a:r>
              <a:rPr lang="en-GB" sz="1800" b="1">
                <a:solidFill>
                  <a:schemeClr val="accent1"/>
                </a:solidFill>
              </a:rPr>
              <a:t>increased focus on volunteer recruitment and retention is essential</a:t>
            </a:r>
            <a:r>
              <a:rPr lang="en-GB" sz="1800">
                <a:solidFill>
                  <a:schemeClr val="accent1"/>
                </a:solidFill>
              </a:rPr>
              <a:t> </a:t>
            </a:r>
            <a:r>
              <a:rPr lang="en-GB" sz="1800" b="1">
                <a:solidFill>
                  <a:schemeClr val="accent1"/>
                </a:solidFill>
              </a:rPr>
              <a:t>to achieving our mission</a:t>
            </a:r>
            <a:r>
              <a:rPr lang="en-GB" sz="1800"/>
              <a:t>. </a:t>
            </a:r>
          </a:p>
          <a:p>
            <a:endParaRPr lang="en-GB" sz="1800"/>
          </a:p>
          <a:p>
            <a:r>
              <a:rPr lang="en-GB" sz="1800"/>
              <a:t>Over the next 5 years, </a:t>
            </a:r>
            <a:r>
              <a:rPr lang="en-GB" sz="1800" b="1">
                <a:solidFill>
                  <a:schemeClr val="accent1"/>
                </a:solidFill>
              </a:rPr>
              <a:t>4 dedicated programmes of work</a:t>
            </a:r>
            <a:r>
              <a:rPr lang="en-GB" sz="1800"/>
              <a:t> will recognise the vital role that our volunteers play in delivering the mission and goals we share with Girlguiding.</a:t>
            </a:r>
          </a:p>
          <a:p>
            <a:endParaRPr lang="en-GB" sz="1800"/>
          </a:p>
        </p:txBody>
      </p:sp>
      <p:sp>
        <p:nvSpPr>
          <p:cNvPr id="3" name="Footer Placeholder 2">
            <a:extLst>
              <a:ext uri="{FF2B5EF4-FFF2-40B4-BE49-F238E27FC236}">
                <a16:creationId xmlns:a16="http://schemas.microsoft.com/office/drawing/2014/main" id="{3185CF99-AC54-B237-ADC0-7C09EB2C0D23}"/>
              </a:ext>
            </a:extLst>
          </p:cNvPr>
          <p:cNvSpPr>
            <a:spLocks noGrp="1"/>
          </p:cNvSpPr>
          <p:nvPr>
            <p:ph type="ftr" sz="quarter" idx="11"/>
          </p:nvPr>
        </p:nvSpPr>
        <p:spPr/>
        <p:txBody>
          <a:bodyPr/>
          <a:lstStyle/>
          <a:p>
            <a:r>
              <a:rPr lang="en-US" dirty="0"/>
              <a:t>Girlguiding Scotland Strategic Plan 2023+</a:t>
            </a:r>
            <a:endParaRPr lang="en-GB" dirty="0"/>
          </a:p>
        </p:txBody>
      </p:sp>
      <p:sp>
        <p:nvSpPr>
          <p:cNvPr id="4" name="Slide Number Placeholder 3">
            <a:extLst>
              <a:ext uri="{FF2B5EF4-FFF2-40B4-BE49-F238E27FC236}">
                <a16:creationId xmlns:a16="http://schemas.microsoft.com/office/drawing/2014/main" id="{2B7ADAC3-568C-8FE5-67E8-B2A3E258A7BC}"/>
              </a:ext>
            </a:extLst>
          </p:cNvPr>
          <p:cNvSpPr>
            <a:spLocks noGrp="1"/>
          </p:cNvSpPr>
          <p:nvPr>
            <p:ph type="sldNum" sz="quarter" idx="12"/>
          </p:nvPr>
        </p:nvSpPr>
        <p:spPr/>
        <p:txBody>
          <a:bodyPr/>
          <a:lstStyle/>
          <a:p>
            <a:fld id="{CBA53E11-492D-48B3-9F9B-09541CA2A39A}" type="slidenum">
              <a:rPr lang="en-GB" smtClean="0"/>
              <a:pPr/>
              <a:t>13</a:t>
            </a:fld>
            <a:endParaRPr lang="en-GB"/>
          </a:p>
        </p:txBody>
      </p:sp>
      <p:sp>
        <p:nvSpPr>
          <p:cNvPr id="6" name="Text Placeholder 5">
            <a:extLst>
              <a:ext uri="{FF2B5EF4-FFF2-40B4-BE49-F238E27FC236}">
                <a16:creationId xmlns:a16="http://schemas.microsoft.com/office/drawing/2014/main" id="{B1A16560-544E-E465-42DF-43271E75E623}"/>
              </a:ext>
            </a:extLst>
          </p:cNvPr>
          <p:cNvSpPr>
            <a:spLocks noGrp="1"/>
          </p:cNvSpPr>
          <p:nvPr>
            <p:ph type="body" sz="quarter" idx="13"/>
          </p:nvPr>
        </p:nvSpPr>
        <p:spPr/>
        <p:txBody>
          <a:bodyPr/>
          <a:lstStyle/>
          <a:p>
            <a:r>
              <a:rPr lang="en-GB"/>
              <a:t>A shift in focus for Girlguiding Scotland in 2023+ </a:t>
            </a:r>
          </a:p>
        </p:txBody>
      </p:sp>
      <p:pic>
        <p:nvPicPr>
          <p:cNvPr id="25" name="Picture 24" descr="A group of people walking down the street&#10;&#10;Description automatically generated">
            <a:extLst>
              <a:ext uri="{FF2B5EF4-FFF2-40B4-BE49-F238E27FC236}">
                <a16:creationId xmlns:a16="http://schemas.microsoft.com/office/drawing/2014/main" id="{BECF25F8-BDC8-89F4-5D78-571614340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2" y="1720882"/>
            <a:ext cx="5404353" cy="3601887"/>
          </a:xfrm>
          <a:prstGeom prst="rect">
            <a:avLst/>
          </a:prstGeom>
        </p:spPr>
      </p:pic>
    </p:spTree>
    <p:extLst>
      <p:ext uri="{BB962C8B-B14F-4D97-AF65-F5344CB8AC3E}">
        <p14:creationId xmlns:p14="http://schemas.microsoft.com/office/powerpoint/2010/main" val="30030487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4DCA244-CF86-A97B-968F-E4818C317B85}"/>
              </a:ext>
            </a:extLst>
          </p:cNvPr>
          <p:cNvSpPr>
            <a:spLocks noGrp="1"/>
          </p:cNvSpPr>
          <p:nvPr>
            <p:ph type="ftr" sz="quarter" idx="11"/>
          </p:nvPr>
        </p:nvSpPr>
        <p:spPr/>
        <p:txBody>
          <a:bodyPr/>
          <a:lstStyle/>
          <a:p>
            <a:r>
              <a:rPr lang="en-US"/>
              <a:t>Girlguiding Scotland Strategic Plan 2023+</a:t>
            </a:r>
            <a:endParaRPr lang="en-GB"/>
          </a:p>
        </p:txBody>
      </p:sp>
      <p:sp>
        <p:nvSpPr>
          <p:cNvPr id="6" name="Slide Number Placeholder 5">
            <a:extLst>
              <a:ext uri="{FF2B5EF4-FFF2-40B4-BE49-F238E27FC236}">
                <a16:creationId xmlns:a16="http://schemas.microsoft.com/office/drawing/2014/main" id="{CAD2AEFF-9A2C-C5E7-CCEE-B3CCD074BBD0}"/>
              </a:ext>
            </a:extLst>
          </p:cNvPr>
          <p:cNvSpPr>
            <a:spLocks noGrp="1"/>
          </p:cNvSpPr>
          <p:nvPr>
            <p:ph type="sldNum" sz="quarter" idx="12"/>
          </p:nvPr>
        </p:nvSpPr>
        <p:spPr/>
        <p:txBody>
          <a:bodyPr/>
          <a:lstStyle/>
          <a:p>
            <a:fld id="{CBA53E11-492D-48B3-9F9B-09541CA2A39A}" type="slidenum">
              <a:rPr lang="en-GB" smtClean="0"/>
              <a:t>14</a:t>
            </a:fld>
            <a:endParaRPr lang="en-GB"/>
          </a:p>
        </p:txBody>
      </p:sp>
      <p:sp>
        <p:nvSpPr>
          <p:cNvPr id="8" name="Text Placeholder 7">
            <a:extLst>
              <a:ext uri="{FF2B5EF4-FFF2-40B4-BE49-F238E27FC236}">
                <a16:creationId xmlns:a16="http://schemas.microsoft.com/office/drawing/2014/main" id="{6A10AB5A-8684-105D-7A1F-72605DABD438}"/>
              </a:ext>
            </a:extLst>
          </p:cNvPr>
          <p:cNvSpPr>
            <a:spLocks noGrp="1"/>
          </p:cNvSpPr>
          <p:nvPr>
            <p:ph type="body" sz="quarter" idx="13"/>
          </p:nvPr>
        </p:nvSpPr>
        <p:spPr>
          <a:xfrm>
            <a:off x="1540467" y="721418"/>
            <a:ext cx="9237669" cy="3750629"/>
          </a:xfrm>
        </p:spPr>
        <p:txBody>
          <a:bodyPr/>
          <a:lstStyle/>
          <a:p>
            <a:r>
              <a:rPr lang="en-GB" sz="3600">
                <a:latin typeface="Zilla Slab"/>
                <a:cs typeface="Poppins SemiBold"/>
              </a:rPr>
              <a:t>We share Girlguiding’s goals for today, tomorrow, together. To achieve these goals for girls in Scotland, we’ll focus on our volunteers and the volunteering experience over the next 5 years. We’ll innovate and inspire to make volunteering with Girlguiding Scotland more desirable, more welcoming and even more rewarding. </a:t>
            </a:r>
            <a:r>
              <a:rPr lang="en-GB" sz="3600">
                <a:solidFill>
                  <a:schemeClr val="accent2"/>
                </a:solidFill>
                <a:latin typeface="Zilla Slab"/>
                <a:cs typeface="Poppins SemiBold"/>
              </a:rPr>
              <a:t>We hope you’ll join us!</a:t>
            </a:r>
          </a:p>
        </p:txBody>
      </p:sp>
    </p:spTree>
    <p:extLst>
      <p:ext uri="{BB962C8B-B14F-4D97-AF65-F5344CB8AC3E}">
        <p14:creationId xmlns:p14="http://schemas.microsoft.com/office/powerpoint/2010/main" val="7516818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1E11C2-E1EF-F99E-EFD0-EDFBF8583940}"/>
              </a:ext>
            </a:extLst>
          </p:cNvPr>
          <p:cNvSpPr>
            <a:spLocks noGrp="1"/>
          </p:cNvSpPr>
          <p:nvPr>
            <p:ph type="title"/>
          </p:nvPr>
        </p:nvSpPr>
        <p:spPr/>
        <p:txBody>
          <a:bodyPr/>
          <a:lstStyle/>
          <a:p>
            <a:r>
              <a:rPr lang="en-GB"/>
              <a:t>How we got here</a:t>
            </a:r>
          </a:p>
        </p:txBody>
      </p:sp>
      <p:sp>
        <p:nvSpPr>
          <p:cNvPr id="8" name="Content Placeholder 7">
            <a:extLst>
              <a:ext uri="{FF2B5EF4-FFF2-40B4-BE49-F238E27FC236}">
                <a16:creationId xmlns:a16="http://schemas.microsoft.com/office/drawing/2014/main" id="{380F84EF-FC03-C6C4-E49F-1DEB898A7505}"/>
              </a:ext>
            </a:extLst>
          </p:cNvPr>
          <p:cNvSpPr>
            <a:spLocks noGrp="1"/>
          </p:cNvSpPr>
          <p:nvPr>
            <p:ph sz="half" idx="1"/>
          </p:nvPr>
        </p:nvSpPr>
        <p:spPr>
          <a:xfrm>
            <a:off x="403977" y="922337"/>
            <a:ext cx="5162634" cy="5013326"/>
          </a:xfrm>
        </p:spPr>
        <p:txBody>
          <a:bodyPr vert="horz" lIns="0" tIns="0" rIns="0" bIns="0" rtlCol="0" anchor="t">
            <a:noAutofit/>
          </a:bodyPr>
          <a:lstStyle/>
          <a:p>
            <a:r>
              <a:rPr lang="en-US" sz="1500" dirty="0"/>
              <a:t>Our strategic focus for the next 5 years reflects insights gathered from girls and volunteers at every level of guiding, from every part of Scotland. Girls and adults have told us they want to be part of an inspiring </a:t>
            </a:r>
            <a:r>
              <a:rPr lang="en-US" sz="1500" dirty="0" err="1"/>
              <a:t>organisation</a:t>
            </a:r>
            <a:r>
              <a:rPr lang="en-US" sz="1500" dirty="0"/>
              <a:t> that reflects our values and offers fun, friendship and amazing opportunities in a unique girl-only space. </a:t>
            </a:r>
            <a:endParaRPr lang="en-US" sz="1500"/>
          </a:p>
          <a:p>
            <a:endParaRPr lang="en-US" sz="100"/>
          </a:p>
          <a:p>
            <a:r>
              <a:rPr lang="en-US" sz="1500" dirty="0"/>
              <a:t>We also know that guiding doesn’t happen in a vacuum. With the help of North Star Consultancy, we surveyed the external challenges that are likely to impact our ability to achieve our goals now and in the future. </a:t>
            </a:r>
            <a:endParaRPr lang="en-US" sz="1500" dirty="0">
              <a:cs typeface="Poppins"/>
            </a:endParaRPr>
          </a:p>
          <a:p>
            <a:endParaRPr lang="en-US" sz="100"/>
          </a:p>
          <a:p>
            <a:r>
              <a:rPr lang="en-US" sz="1500" dirty="0"/>
              <a:t>To deliver our vision and mission </a:t>
            </a:r>
            <a:r>
              <a:rPr lang="en-US" sz="1500" b="1" dirty="0"/>
              <a:t>for all girls </a:t>
            </a:r>
            <a:r>
              <a:rPr lang="en-US" sz="1500" dirty="0"/>
              <a:t>(including the many thousands already waiting to join) we need to simplify our systems and processes and offer more flexibility to make volunteering easier and more rewarding. </a:t>
            </a:r>
            <a:endParaRPr lang="en-US" sz="1500" dirty="0">
              <a:cs typeface="Poppins"/>
            </a:endParaRPr>
          </a:p>
          <a:p>
            <a:endParaRPr lang="en-US" sz="100"/>
          </a:p>
          <a:p>
            <a:r>
              <a:rPr lang="en-US" sz="1500" dirty="0"/>
              <a:t>With this plan, we’re committed to making the changes needed to make this happen in the next 5 years. </a:t>
            </a:r>
            <a:endParaRPr lang="en-US" sz="1500" dirty="0">
              <a:cs typeface="Poppins"/>
            </a:endParaRP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Footer Placeholder 3">
            <a:extLst>
              <a:ext uri="{FF2B5EF4-FFF2-40B4-BE49-F238E27FC236}">
                <a16:creationId xmlns:a16="http://schemas.microsoft.com/office/drawing/2014/main" id="{DBCE6515-9E36-FB16-5B86-1B8F2E91F1E3}"/>
              </a:ext>
            </a:extLst>
          </p:cNvPr>
          <p:cNvSpPr>
            <a:spLocks noGrp="1"/>
          </p:cNvSpPr>
          <p:nvPr>
            <p:ph type="ftr" sz="quarter" idx="11"/>
          </p:nvPr>
        </p:nvSpPr>
        <p:spPr/>
        <p:txBody>
          <a:bodyPr/>
          <a:lstStyle/>
          <a:p>
            <a:r>
              <a:rPr lang="en-US" dirty="0"/>
              <a:t>Girlguiding Scotland Strategic Plan 2023+</a:t>
            </a:r>
            <a:endParaRPr lang="en-GB" dirty="0"/>
          </a:p>
        </p:txBody>
      </p:sp>
      <p:sp>
        <p:nvSpPr>
          <p:cNvPr id="5" name="Slide Number Placeholder 4">
            <a:extLst>
              <a:ext uri="{FF2B5EF4-FFF2-40B4-BE49-F238E27FC236}">
                <a16:creationId xmlns:a16="http://schemas.microsoft.com/office/drawing/2014/main" id="{A2D60424-4A96-A471-BFD5-73C5774500B4}"/>
              </a:ext>
            </a:extLst>
          </p:cNvPr>
          <p:cNvSpPr>
            <a:spLocks noGrp="1"/>
          </p:cNvSpPr>
          <p:nvPr>
            <p:ph type="sldNum" sz="quarter" idx="12"/>
          </p:nvPr>
        </p:nvSpPr>
        <p:spPr/>
        <p:txBody>
          <a:bodyPr/>
          <a:lstStyle/>
          <a:p>
            <a:fld id="{CBA53E11-492D-48B3-9F9B-09541CA2A39A}" type="slidenum">
              <a:rPr lang="en-GB" smtClean="0"/>
              <a:pPr/>
              <a:t>15</a:t>
            </a:fld>
            <a:endParaRPr lang="en-GB"/>
          </a:p>
        </p:txBody>
      </p:sp>
      <p:sp>
        <p:nvSpPr>
          <p:cNvPr id="9" name="Text Placeholder 8">
            <a:extLst>
              <a:ext uri="{FF2B5EF4-FFF2-40B4-BE49-F238E27FC236}">
                <a16:creationId xmlns:a16="http://schemas.microsoft.com/office/drawing/2014/main" id="{D7E0F457-F6F8-6E4F-0FCF-D0EAE253DF66}"/>
              </a:ext>
            </a:extLst>
          </p:cNvPr>
          <p:cNvSpPr>
            <a:spLocks noGrp="1"/>
          </p:cNvSpPr>
          <p:nvPr>
            <p:ph type="body" sz="quarter" idx="13"/>
          </p:nvPr>
        </p:nvSpPr>
        <p:spPr/>
        <p:txBody>
          <a:bodyPr/>
          <a:lstStyle/>
          <a:p>
            <a:r>
              <a:rPr lang="en-GB"/>
              <a:t> </a:t>
            </a:r>
          </a:p>
        </p:txBody>
      </p:sp>
      <p:sp>
        <p:nvSpPr>
          <p:cNvPr id="39" name="Picture Placeholder 38">
            <a:extLst>
              <a:ext uri="{FF2B5EF4-FFF2-40B4-BE49-F238E27FC236}">
                <a16:creationId xmlns:a16="http://schemas.microsoft.com/office/drawing/2014/main" id="{BDC4B22A-172F-7A1E-E424-701B1CA7B9D6}"/>
              </a:ext>
            </a:extLst>
          </p:cNvPr>
          <p:cNvSpPr>
            <a:spLocks noGrp="1"/>
          </p:cNvSpPr>
          <p:nvPr>
            <p:ph type="pic" sz="quarter" idx="15"/>
          </p:nvPr>
        </p:nvSpPr>
        <p:spPr/>
        <p:txBody>
          <a:bodyPr/>
          <a:lstStyle/>
          <a:p>
            <a:endParaRPr lang="en-GB"/>
          </a:p>
        </p:txBody>
      </p:sp>
      <p:sp>
        <p:nvSpPr>
          <p:cNvPr id="41" name="Picture Placeholder 40">
            <a:extLst>
              <a:ext uri="{FF2B5EF4-FFF2-40B4-BE49-F238E27FC236}">
                <a16:creationId xmlns:a16="http://schemas.microsoft.com/office/drawing/2014/main" id="{D1B6CBA7-D5EA-88D8-A40E-E9043E88F1FE}"/>
              </a:ext>
            </a:extLst>
          </p:cNvPr>
          <p:cNvSpPr>
            <a:spLocks noGrp="1"/>
          </p:cNvSpPr>
          <p:nvPr>
            <p:ph type="pic" sz="quarter" idx="17"/>
          </p:nvPr>
        </p:nvSpPr>
        <p:spPr/>
        <p:txBody>
          <a:bodyPr/>
          <a:lstStyle/>
          <a:p>
            <a:endParaRPr lang="en-GB"/>
          </a:p>
        </p:txBody>
      </p:sp>
      <p:sp>
        <p:nvSpPr>
          <p:cNvPr id="2" name="AutoShape 2">
            <a:extLst>
              <a:ext uri="{FF2B5EF4-FFF2-40B4-BE49-F238E27FC236}">
                <a16:creationId xmlns:a16="http://schemas.microsoft.com/office/drawing/2014/main" id="{8CF78408-C332-4E8B-9957-8B5D6C633E39}"/>
              </a:ext>
            </a:extLst>
          </p:cNvPr>
          <p:cNvSpPr>
            <a:spLocks noChangeAspect="1" noChangeArrowheads="1"/>
          </p:cNvSpPr>
          <p:nvPr/>
        </p:nvSpPr>
        <p:spPr bwMode="auto">
          <a:xfrm>
            <a:off x="4535905" y="3276599"/>
            <a:ext cx="1712495" cy="17124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2" name="Picture 31">
            <a:extLst>
              <a:ext uri="{FF2B5EF4-FFF2-40B4-BE49-F238E27FC236}">
                <a16:creationId xmlns:a16="http://schemas.microsoft.com/office/drawing/2014/main" id="{07B7AFE4-675D-2ECC-7174-33F60B5BBDB2}"/>
              </a:ext>
            </a:extLst>
          </p:cNvPr>
          <p:cNvPicPr>
            <a:picLocks noChangeAspect="1"/>
          </p:cNvPicPr>
          <p:nvPr/>
        </p:nvPicPr>
        <p:blipFill rotWithShape="1">
          <a:blip r:embed="rId3"/>
          <a:srcRect l="46184" t="25800" r="25197" b="22815"/>
          <a:stretch/>
        </p:blipFill>
        <p:spPr>
          <a:xfrm>
            <a:off x="5799221" y="-1"/>
            <a:ext cx="6388768" cy="6165851"/>
          </a:xfrm>
          <a:prstGeom prst="rect">
            <a:avLst/>
          </a:prstGeom>
        </p:spPr>
      </p:pic>
    </p:spTree>
    <p:extLst>
      <p:ext uri="{BB962C8B-B14F-4D97-AF65-F5344CB8AC3E}">
        <p14:creationId xmlns:p14="http://schemas.microsoft.com/office/powerpoint/2010/main" val="378742859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FA0462-5E57-EBC4-CA7A-1D8028925400}"/>
              </a:ext>
            </a:extLst>
          </p:cNvPr>
          <p:cNvSpPr>
            <a:spLocks noGrp="1"/>
          </p:cNvSpPr>
          <p:nvPr>
            <p:ph type="title"/>
          </p:nvPr>
        </p:nvSpPr>
        <p:spPr/>
        <p:txBody>
          <a:bodyPr/>
          <a:lstStyle/>
          <a:p>
            <a:r>
              <a:rPr lang="en-GB"/>
              <a:t>Girlguiding Scotland’s priorities, 2023 - 2028</a:t>
            </a:r>
          </a:p>
        </p:txBody>
      </p:sp>
      <p:sp>
        <p:nvSpPr>
          <p:cNvPr id="18" name="Content Placeholder 17">
            <a:extLst>
              <a:ext uri="{FF2B5EF4-FFF2-40B4-BE49-F238E27FC236}">
                <a16:creationId xmlns:a16="http://schemas.microsoft.com/office/drawing/2014/main" id="{7DE6B68B-4890-1DAB-FF21-98ADE62CA6AD}"/>
              </a:ext>
            </a:extLst>
          </p:cNvPr>
          <p:cNvSpPr>
            <a:spLocks noGrp="1"/>
          </p:cNvSpPr>
          <p:nvPr>
            <p:ph sz="half" idx="1"/>
          </p:nvPr>
        </p:nvSpPr>
        <p:spPr>
          <a:xfrm>
            <a:off x="428911" y="2146085"/>
            <a:ext cx="2520000" cy="2982911"/>
          </a:xfrm>
        </p:spPr>
        <p:txBody>
          <a:bodyPr/>
          <a:lstStyle/>
          <a:p>
            <a:r>
              <a:rPr lang="en-US"/>
              <a:t>We'll increase our visibility through a range of local and national recruitment and awareness raising activities so more people from a range of backgrounds </a:t>
            </a:r>
            <a:r>
              <a:rPr lang="en-US" b="1">
                <a:solidFill>
                  <a:schemeClr val="accent1"/>
                </a:solidFill>
              </a:rPr>
              <a:t>enquire </a:t>
            </a:r>
            <a:r>
              <a:rPr lang="en-US"/>
              <a:t>about volunteering with Girlguiding Scotland. </a:t>
            </a:r>
            <a:endParaRPr lang="en-GB"/>
          </a:p>
          <a:p>
            <a:pPr algn="ctr"/>
            <a:endParaRPr lang="en-GB" sz="1800"/>
          </a:p>
        </p:txBody>
      </p:sp>
      <p:sp>
        <p:nvSpPr>
          <p:cNvPr id="23" name="Content Placeholder 22">
            <a:extLst>
              <a:ext uri="{FF2B5EF4-FFF2-40B4-BE49-F238E27FC236}">
                <a16:creationId xmlns:a16="http://schemas.microsoft.com/office/drawing/2014/main" id="{D27C809C-B947-CEC8-E412-B6D6710B14BD}"/>
              </a:ext>
            </a:extLst>
          </p:cNvPr>
          <p:cNvSpPr>
            <a:spLocks noGrp="1"/>
          </p:cNvSpPr>
          <p:nvPr>
            <p:ph sz="half" idx="2"/>
          </p:nvPr>
        </p:nvSpPr>
        <p:spPr>
          <a:xfrm>
            <a:off x="3380919" y="2146085"/>
            <a:ext cx="2520000" cy="2982911"/>
          </a:xfrm>
        </p:spPr>
        <p:txBody>
          <a:bodyPr/>
          <a:lstStyle/>
          <a:p>
            <a:r>
              <a:rPr lang="en-US"/>
              <a:t>We’ll support local areas to  improve the consistency and quality of the </a:t>
            </a:r>
            <a:r>
              <a:rPr lang="en-US" b="1">
                <a:solidFill>
                  <a:schemeClr val="accent1"/>
                </a:solidFill>
              </a:rPr>
              <a:t>welcome</a:t>
            </a:r>
            <a:r>
              <a:rPr lang="en-US"/>
              <a:t> new volunteers receive, making it quicker and easier to join Girlguiding Scotland as an adult. We’ll also champion flexible approaches to guiding to ensure our offer meets the needs of today’s volunteers as well as today’s girls. </a:t>
            </a:r>
            <a:endParaRPr lang="en-GB"/>
          </a:p>
        </p:txBody>
      </p:sp>
      <p:sp>
        <p:nvSpPr>
          <p:cNvPr id="2" name="Footer Placeholder 1">
            <a:extLst>
              <a:ext uri="{FF2B5EF4-FFF2-40B4-BE49-F238E27FC236}">
                <a16:creationId xmlns:a16="http://schemas.microsoft.com/office/drawing/2014/main" id="{E42BFA33-5AF1-3B76-C679-C01F104A56F7}"/>
              </a:ext>
            </a:extLst>
          </p:cNvPr>
          <p:cNvSpPr>
            <a:spLocks noGrp="1"/>
          </p:cNvSpPr>
          <p:nvPr>
            <p:ph type="ftr" sz="quarter" idx="11"/>
          </p:nvPr>
        </p:nvSpPr>
        <p:spPr/>
        <p:txBody>
          <a:bodyPr/>
          <a:lstStyle/>
          <a:p>
            <a:r>
              <a:rPr lang="en-US"/>
              <a:t>Girlguiding Scotland Progress Report</a:t>
            </a:r>
            <a:endParaRPr lang="en-GB"/>
          </a:p>
        </p:txBody>
      </p:sp>
      <p:sp>
        <p:nvSpPr>
          <p:cNvPr id="3" name="Slide Number Placeholder 2">
            <a:extLst>
              <a:ext uri="{FF2B5EF4-FFF2-40B4-BE49-F238E27FC236}">
                <a16:creationId xmlns:a16="http://schemas.microsoft.com/office/drawing/2014/main" id="{F229C22B-3948-50DA-C424-BC855A9E645D}"/>
              </a:ext>
            </a:extLst>
          </p:cNvPr>
          <p:cNvSpPr>
            <a:spLocks noGrp="1"/>
          </p:cNvSpPr>
          <p:nvPr>
            <p:ph type="sldNum" sz="quarter" idx="12"/>
          </p:nvPr>
        </p:nvSpPr>
        <p:spPr/>
        <p:txBody>
          <a:bodyPr/>
          <a:lstStyle/>
          <a:p>
            <a:fld id="{CBA53E11-492D-48B3-9F9B-09541CA2A39A}" type="slidenum">
              <a:rPr lang="en-GB" smtClean="0"/>
              <a:pPr/>
              <a:t>16</a:t>
            </a:fld>
            <a:endParaRPr lang="en-GB"/>
          </a:p>
        </p:txBody>
      </p:sp>
      <p:sp>
        <p:nvSpPr>
          <p:cNvPr id="19" name="Text Placeholder 18">
            <a:extLst>
              <a:ext uri="{FF2B5EF4-FFF2-40B4-BE49-F238E27FC236}">
                <a16:creationId xmlns:a16="http://schemas.microsoft.com/office/drawing/2014/main" id="{168F7471-8C17-70EF-22A2-D6C5647A2912}"/>
              </a:ext>
            </a:extLst>
          </p:cNvPr>
          <p:cNvSpPr>
            <a:spLocks noGrp="1"/>
          </p:cNvSpPr>
          <p:nvPr>
            <p:ph type="body" sz="quarter" idx="13"/>
          </p:nvPr>
        </p:nvSpPr>
        <p:spPr/>
        <p:txBody>
          <a:bodyPr/>
          <a:lstStyle/>
          <a:p>
            <a:r>
              <a:rPr lang="en-GB"/>
              <a:t>Recognising the vital role of volunteers in delivering our mission </a:t>
            </a:r>
          </a:p>
        </p:txBody>
      </p:sp>
      <p:sp>
        <p:nvSpPr>
          <p:cNvPr id="24" name="Content Placeholder 23">
            <a:extLst>
              <a:ext uri="{FF2B5EF4-FFF2-40B4-BE49-F238E27FC236}">
                <a16:creationId xmlns:a16="http://schemas.microsoft.com/office/drawing/2014/main" id="{38AC1666-1DC9-4F1F-C72B-2D8FA8BE95BC}"/>
              </a:ext>
            </a:extLst>
          </p:cNvPr>
          <p:cNvSpPr>
            <a:spLocks noGrp="1"/>
          </p:cNvSpPr>
          <p:nvPr>
            <p:ph sz="half" idx="14"/>
          </p:nvPr>
        </p:nvSpPr>
        <p:spPr>
          <a:xfrm>
            <a:off x="6332927" y="2193301"/>
            <a:ext cx="2520000" cy="3170400"/>
          </a:xfrm>
        </p:spPr>
        <p:txBody>
          <a:bodyPr/>
          <a:lstStyle/>
          <a:p>
            <a:r>
              <a:rPr lang="en-US"/>
              <a:t>We’ll deliver unique, high quality girl events that encourage more volunteers to have fun, build friendships and see the difference they make to the lives of girls across Scotland. We’ll also celebrate our volunteers’ achievements, encouraging them to </a:t>
            </a:r>
            <a:r>
              <a:rPr lang="en-US" b="1">
                <a:solidFill>
                  <a:schemeClr val="accent1"/>
                </a:solidFill>
              </a:rPr>
              <a:t>stay</a:t>
            </a:r>
            <a:r>
              <a:rPr lang="en-US" b="1"/>
              <a:t> </a:t>
            </a:r>
            <a:r>
              <a:rPr lang="en-US"/>
              <a:t>in guiding. </a:t>
            </a:r>
            <a:endParaRPr lang="en-GB" sz="1800" b="1"/>
          </a:p>
        </p:txBody>
      </p:sp>
      <p:sp>
        <p:nvSpPr>
          <p:cNvPr id="25" name="Content Placeholder 24">
            <a:extLst>
              <a:ext uri="{FF2B5EF4-FFF2-40B4-BE49-F238E27FC236}">
                <a16:creationId xmlns:a16="http://schemas.microsoft.com/office/drawing/2014/main" id="{C8FEF312-639B-DB96-3C7E-5DC38C71AB78}"/>
              </a:ext>
            </a:extLst>
          </p:cNvPr>
          <p:cNvSpPr>
            <a:spLocks noGrp="1"/>
          </p:cNvSpPr>
          <p:nvPr>
            <p:ph sz="half" idx="15"/>
          </p:nvPr>
        </p:nvSpPr>
        <p:spPr>
          <a:xfrm>
            <a:off x="9284935" y="2193301"/>
            <a:ext cx="2520000" cy="3164486"/>
          </a:xfrm>
        </p:spPr>
        <p:txBody>
          <a:bodyPr/>
          <a:lstStyle/>
          <a:p>
            <a:r>
              <a:rPr lang="en-US"/>
              <a:t>We’ll give all members access to leadership opportunities and training, so they </a:t>
            </a:r>
            <a:r>
              <a:rPr lang="en-US" b="1">
                <a:solidFill>
                  <a:schemeClr val="accent1"/>
                </a:solidFill>
              </a:rPr>
              <a:t>develop</a:t>
            </a:r>
            <a:r>
              <a:rPr lang="en-US"/>
              <a:t> new skills and gain confidence. Our existing volunteers will develop in their roles and more of our young members will progress to adult volunteering, helping to build our future volunteer workforce.  </a:t>
            </a:r>
            <a:endParaRPr lang="en-GB" sz="1200"/>
          </a:p>
        </p:txBody>
      </p:sp>
      <p:sp>
        <p:nvSpPr>
          <p:cNvPr id="5" name="Rectangle 4">
            <a:extLst>
              <a:ext uri="{FF2B5EF4-FFF2-40B4-BE49-F238E27FC236}">
                <a16:creationId xmlns:a16="http://schemas.microsoft.com/office/drawing/2014/main" id="{0D3BFCB2-8F05-F329-EC56-23DBA063F461}"/>
              </a:ext>
            </a:extLst>
          </p:cNvPr>
          <p:cNvSpPr/>
          <p:nvPr/>
        </p:nvSpPr>
        <p:spPr>
          <a:xfrm>
            <a:off x="407987" y="1411617"/>
            <a:ext cx="2519362" cy="65781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800" b="1">
                <a:solidFill>
                  <a:schemeClr val="bg1"/>
                </a:solidFill>
              </a:rPr>
              <a:t>Enquire</a:t>
            </a:r>
          </a:p>
        </p:txBody>
      </p:sp>
      <p:sp>
        <p:nvSpPr>
          <p:cNvPr id="6" name="Rectangle 5">
            <a:extLst>
              <a:ext uri="{FF2B5EF4-FFF2-40B4-BE49-F238E27FC236}">
                <a16:creationId xmlns:a16="http://schemas.microsoft.com/office/drawing/2014/main" id="{6908A93A-A876-5941-50D7-AD24B3395F61}"/>
              </a:ext>
            </a:extLst>
          </p:cNvPr>
          <p:cNvSpPr/>
          <p:nvPr/>
        </p:nvSpPr>
        <p:spPr>
          <a:xfrm>
            <a:off x="3359996" y="1411617"/>
            <a:ext cx="2519362" cy="65781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800" b="1">
                <a:solidFill>
                  <a:schemeClr val="bg1"/>
                </a:solidFill>
              </a:rPr>
              <a:t>Welcome</a:t>
            </a:r>
          </a:p>
        </p:txBody>
      </p:sp>
      <p:sp>
        <p:nvSpPr>
          <p:cNvPr id="7" name="Rectangle 6">
            <a:extLst>
              <a:ext uri="{FF2B5EF4-FFF2-40B4-BE49-F238E27FC236}">
                <a16:creationId xmlns:a16="http://schemas.microsoft.com/office/drawing/2014/main" id="{191ED594-F7BB-AE1A-2247-90388CF471F7}"/>
              </a:ext>
            </a:extLst>
          </p:cNvPr>
          <p:cNvSpPr/>
          <p:nvPr/>
        </p:nvSpPr>
        <p:spPr>
          <a:xfrm>
            <a:off x="6312642" y="1403185"/>
            <a:ext cx="2519362" cy="66624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800" b="1">
                <a:solidFill>
                  <a:schemeClr val="bg1"/>
                </a:solidFill>
              </a:rPr>
              <a:t>Stay</a:t>
            </a:r>
          </a:p>
        </p:txBody>
      </p:sp>
      <p:sp>
        <p:nvSpPr>
          <p:cNvPr id="8" name="Rectangle 7">
            <a:extLst>
              <a:ext uri="{FF2B5EF4-FFF2-40B4-BE49-F238E27FC236}">
                <a16:creationId xmlns:a16="http://schemas.microsoft.com/office/drawing/2014/main" id="{5CEA333F-8939-54D3-6E39-634B70B6E27F}"/>
              </a:ext>
            </a:extLst>
          </p:cNvPr>
          <p:cNvSpPr/>
          <p:nvPr/>
        </p:nvSpPr>
        <p:spPr>
          <a:xfrm>
            <a:off x="9264012" y="1411617"/>
            <a:ext cx="2519362" cy="666248"/>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800" b="1">
                <a:solidFill>
                  <a:schemeClr val="bg1"/>
                </a:solidFill>
              </a:rPr>
              <a:t>Develop</a:t>
            </a:r>
          </a:p>
        </p:txBody>
      </p:sp>
      <p:sp>
        <p:nvSpPr>
          <p:cNvPr id="9" name="Rectangle 8">
            <a:extLst>
              <a:ext uri="{FF2B5EF4-FFF2-40B4-BE49-F238E27FC236}">
                <a16:creationId xmlns:a16="http://schemas.microsoft.com/office/drawing/2014/main" id="{B4F2AE53-BD81-34E1-4619-97177B502A28}"/>
              </a:ext>
            </a:extLst>
          </p:cNvPr>
          <p:cNvSpPr/>
          <p:nvPr/>
        </p:nvSpPr>
        <p:spPr>
          <a:xfrm>
            <a:off x="387065" y="4954269"/>
            <a:ext cx="11376024" cy="543555"/>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2800" b="1" dirty="0">
                <a:solidFill>
                  <a:schemeClr val="bg1"/>
                </a:solidFill>
              </a:rPr>
              <a:t>The essentials</a:t>
            </a:r>
          </a:p>
        </p:txBody>
      </p:sp>
      <p:sp>
        <p:nvSpPr>
          <p:cNvPr id="10" name="Rectangle 9">
            <a:extLst>
              <a:ext uri="{FF2B5EF4-FFF2-40B4-BE49-F238E27FC236}">
                <a16:creationId xmlns:a16="http://schemas.microsoft.com/office/drawing/2014/main" id="{F1E60E3F-077A-DB45-7E68-A7E99B03658F}"/>
              </a:ext>
            </a:extLst>
          </p:cNvPr>
          <p:cNvSpPr/>
          <p:nvPr/>
        </p:nvSpPr>
        <p:spPr>
          <a:xfrm>
            <a:off x="0" y="5812890"/>
            <a:ext cx="12192000" cy="1045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endParaRPr>
          </a:p>
        </p:txBody>
      </p:sp>
      <p:sp>
        <p:nvSpPr>
          <p:cNvPr id="11" name="Content Placeholder 17">
            <a:extLst>
              <a:ext uri="{FF2B5EF4-FFF2-40B4-BE49-F238E27FC236}">
                <a16:creationId xmlns:a16="http://schemas.microsoft.com/office/drawing/2014/main" id="{64C9D7EE-23A5-EF55-5127-AAEB16E45864}"/>
              </a:ext>
            </a:extLst>
          </p:cNvPr>
          <p:cNvSpPr txBox="1">
            <a:spLocks/>
          </p:cNvSpPr>
          <p:nvPr/>
        </p:nvSpPr>
        <p:spPr>
          <a:xfrm>
            <a:off x="428911" y="5584099"/>
            <a:ext cx="11500664" cy="7946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161B4E"/>
                </a:solidFill>
                <a:effectLst/>
                <a:latin typeface="+mj-lt"/>
                <a:ea typeface="Calibri" panose="020F0502020204030204" pitchFamily="34" charset="0"/>
                <a:cs typeface="Times New Roman" panose="02020603050405020304" pitchFamily="18" charset="0"/>
              </a:rPr>
              <a:t>We’ll ensure we’re </a:t>
            </a:r>
            <a:r>
              <a:rPr lang="en-GB" b="1">
                <a:solidFill>
                  <a:schemeClr val="accent1"/>
                </a:solidFill>
                <a:effectLst/>
                <a:latin typeface="+mj-lt"/>
                <a:ea typeface="Calibri" panose="020F0502020204030204" pitchFamily="34" charset="0"/>
                <a:cs typeface="Times New Roman" panose="02020603050405020304" pitchFamily="18" charset="0"/>
              </a:rPr>
              <a:t>efficient</a:t>
            </a:r>
            <a:r>
              <a:rPr lang="en-GB">
                <a:solidFill>
                  <a:srgbClr val="161B4E"/>
                </a:solidFill>
                <a:effectLst/>
                <a:latin typeface="+mj-lt"/>
                <a:ea typeface="Calibri" panose="020F0502020204030204" pitchFamily="34" charset="0"/>
                <a:cs typeface="Times New Roman" panose="02020603050405020304" pitchFamily="18" charset="0"/>
              </a:rPr>
              <a:t>, </a:t>
            </a:r>
            <a:r>
              <a:rPr lang="en-GB" b="1">
                <a:solidFill>
                  <a:schemeClr val="accent1"/>
                </a:solidFill>
                <a:effectLst/>
                <a:latin typeface="+mj-lt"/>
                <a:ea typeface="Calibri" panose="020F0502020204030204" pitchFamily="34" charset="0"/>
                <a:cs typeface="Times New Roman" panose="02020603050405020304" pitchFamily="18" charset="0"/>
              </a:rPr>
              <a:t>compliant</a:t>
            </a:r>
            <a:r>
              <a:rPr lang="en-GB" b="1">
                <a:solidFill>
                  <a:srgbClr val="161B4E"/>
                </a:solidFill>
                <a:effectLst/>
                <a:latin typeface="+mj-lt"/>
                <a:ea typeface="Calibri" panose="020F0502020204030204" pitchFamily="34" charset="0"/>
                <a:cs typeface="Times New Roman" panose="02020603050405020304" pitchFamily="18" charset="0"/>
              </a:rPr>
              <a:t> </a:t>
            </a:r>
            <a:r>
              <a:rPr lang="en-GB">
                <a:solidFill>
                  <a:srgbClr val="161B4E"/>
                </a:solidFill>
                <a:effectLst/>
                <a:latin typeface="+mj-lt"/>
                <a:ea typeface="Calibri" panose="020F0502020204030204" pitchFamily="34" charset="0"/>
                <a:cs typeface="Times New Roman" panose="02020603050405020304" pitchFamily="18" charset="0"/>
              </a:rPr>
              <a:t>and </a:t>
            </a:r>
            <a:r>
              <a:rPr lang="en-GB" b="1">
                <a:solidFill>
                  <a:schemeClr val="accent1"/>
                </a:solidFill>
                <a:effectLst/>
                <a:latin typeface="+mj-lt"/>
                <a:ea typeface="Calibri" panose="020F0502020204030204" pitchFamily="34" charset="0"/>
                <a:cs typeface="Times New Roman" panose="02020603050405020304" pitchFamily="18" charset="0"/>
              </a:rPr>
              <a:t>well-run</a:t>
            </a:r>
            <a:r>
              <a:rPr lang="en-GB">
                <a:solidFill>
                  <a:srgbClr val="161B4E"/>
                </a:solidFill>
                <a:effectLst/>
                <a:latin typeface="+mj-lt"/>
                <a:ea typeface="Calibri" panose="020F0502020204030204" pitchFamily="34" charset="0"/>
                <a:cs typeface="Times New Roman" panose="02020603050405020304" pitchFamily="18" charset="0"/>
              </a:rPr>
              <a:t>. We’ll lead by example and support our counties, districts/ divisions and units to follow charity best practice and meet their responsibilities with regards to Girlguiding policies and procedures, and the law. </a:t>
            </a:r>
            <a:endParaRPr lang="en-GB">
              <a:latin typeface="+mj-lt"/>
            </a:endParaRPr>
          </a:p>
          <a:p>
            <a:pPr algn="ctr"/>
            <a:endParaRPr lang="en-GB" sz="1800"/>
          </a:p>
        </p:txBody>
      </p:sp>
    </p:spTree>
    <p:extLst>
      <p:ext uri="{BB962C8B-B14F-4D97-AF65-F5344CB8AC3E}">
        <p14:creationId xmlns:p14="http://schemas.microsoft.com/office/powerpoint/2010/main" val="29968151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FA0462-5E57-EBC4-CA7A-1D8028925400}"/>
              </a:ext>
            </a:extLst>
          </p:cNvPr>
          <p:cNvSpPr>
            <a:spLocks noGrp="1"/>
          </p:cNvSpPr>
          <p:nvPr>
            <p:ph type="title"/>
          </p:nvPr>
        </p:nvSpPr>
        <p:spPr/>
        <p:txBody>
          <a:bodyPr/>
          <a:lstStyle/>
          <a:p>
            <a:r>
              <a:rPr lang="en-GB"/>
              <a:t>How will we measure success? </a:t>
            </a:r>
          </a:p>
        </p:txBody>
      </p:sp>
      <p:sp>
        <p:nvSpPr>
          <p:cNvPr id="2" name="Footer Placeholder 1">
            <a:extLst>
              <a:ext uri="{FF2B5EF4-FFF2-40B4-BE49-F238E27FC236}">
                <a16:creationId xmlns:a16="http://schemas.microsoft.com/office/drawing/2014/main" id="{E42BFA33-5AF1-3B76-C679-C01F104A56F7}"/>
              </a:ext>
            </a:extLst>
          </p:cNvPr>
          <p:cNvSpPr>
            <a:spLocks noGrp="1"/>
          </p:cNvSpPr>
          <p:nvPr>
            <p:ph type="ftr" sz="quarter" idx="11"/>
          </p:nvPr>
        </p:nvSpPr>
        <p:spPr/>
        <p:txBody>
          <a:bodyPr/>
          <a:lstStyle/>
          <a:p>
            <a:r>
              <a:rPr lang="en-US" dirty="0"/>
              <a:t>Girlguiding Scotland Strategic Plan 2023+</a:t>
            </a:r>
            <a:endParaRPr lang="en-GB" dirty="0"/>
          </a:p>
        </p:txBody>
      </p:sp>
      <p:sp>
        <p:nvSpPr>
          <p:cNvPr id="3" name="Slide Number Placeholder 2">
            <a:extLst>
              <a:ext uri="{FF2B5EF4-FFF2-40B4-BE49-F238E27FC236}">
                <a16:creationId xmlns:a16="http://schemas.microsoft.com/office/drawing/2014/main" id="{F229C22B-3948-50DA-C424-BC855A9E645D}"/>
              </a:ext>
            </a:extLst>
          </p:cNvPr>
          <p:cNvSpPr>
            <a:spLocks noGrp="1"/>
          </p:cNvSpPr>
          <p:nvPr>
            <p:ph type="sldNum" sz="quarter" idx="12"/>
          </p:nvPr>
        </p:nvSpPr>
        <p:spPr/>
        <p:txBody>
          <a:bodyPr/>
          <a:lstStyle/>
          <a:p>
            <a:fld id="{CBA53E11-492D-48B3-9F9B-09541CA2A39A}" type="slidenum">
              <a:rPr lang="en-GB" smtClean="0"/>
              <a:pPr/>
              <a:t>17</a:t>
            </a:fld>
            <a:endParaRPr lang="en-GB"/>
          </a:p>
        </p:txBody>
      </p:sp>
      <p:sp>
        <p:nvSpPr>
          <p:cNvPr id="19" name="Text Placeholder 18">
            <a:extLst>
              <a:ext uri="{FF2B5EF4-FFF2-40B4-BE49-F238E27FC236}">
                <a16:creationId xmlns:a16="http://schemas.microsoft.com/office/drawing/2014/main" id="{168F7471-8C17-70EF-22A2-D6C5647A2912}"/>
              </a:ext>
            </a:extLst>
          </p:cNvPr>
          <p:cNvSpPr>
            <a:spLocks noGrp="1"/>
          </p:cNvSpPr>
          <p:nvPr>
            <p:ph type="body" sz="quarter" idx="13"/>
          </p:nvPr>
        </p:nvSpPr>
        <p:spPr/>
        <p:txBody>
          <a:bodyPr/>
          <a:lstStyle/>
          <a:p>
            <a:r>
              <a:rPr lang="en-GB"/>
              <a:t>Performance indicators</a:t>
            </a:r>
          </a:p>
        </p:txBody>
      </p:sp>
      <p:graphicFrame>
        <p:nvGraphicFramePr>
          <p:cNvPr id="15" name="Table 15">
            <a:extLst>
              <a:ext uri="{FF2B5EF4-FFF2-40B4-BE49-F238E27FC236}">
                <a16:creationId xmlns:a16="http://schemas.microsoft.com/office/drawing/2014/main" id="{D0367C00-7149-118C-91F2-41FC4575FEC8}"/>
              </a:ext>
            </a:extLst>
          </p:cNvPr>
          <p:cNvGraphicFramePr>
            <a:graphicFrameLocks noGrp="1"/>
          </p:cNvGraphicFramePr>
          <p:nvPr>
            <p:ph sz="half" idx="2"/>
            <p:extLst>
              <p:ext uri="{D42A27DB-BD31-4B8C-83A1-F6EECF244321}">
                <p14:modId xmlns:p14="http://schemas.microsoft.com/office/powerpoint/2010/main" val="3708887190"/>
              </p:ext>
            </p:extLst>
          </p:nvPr>
        </p:nvGraphicFramePr>
        <p:xfrm>
          <a:off x="299702" y="1163553"/>
          <a:ext cx="5535614" cy="4763360"/>
        </p:xfrm>
        <a:graphic>
          <a:graphicData uri="http://schemas.openxmlformats.org/drawingml/2006/table">
            <a:tbl>
              <a:tblPr firstRow="1" bandRow="1">
                <a:tableStyleId>{5C22544A-7EE6-4342-B048-85BDC9FD1C3A}</a:tableStyleId>
              </a:tblPr>
              <a:tblGrid>
                <a:gridCol w="1656536">
                  <a:extLst>
                    <a:ext uri="{9D8B030D-6E8A-4147-A177-3AD203B41FA5}">
                      <a16:colId xmlns:a16="http://schemas.microsoft.com/office/drawing/2014/main" val="2843022138"/>
                    </a:ext>
                  </a:extLst>
                </a:gridCol>
                <a:gridCol w="3879078">
                  <a:extLst>
                    <a:ext uri="{9D8B030D-6E8A-4147-A177-3AD203B41FA5}">
                      <a16:colId xmlns:a16="http://schemas.microsoft.com/office/drawing/2014/main" val="2267158513"/>
                    </a:ext>
                  </a:extLst>
                </a:gridCol>
              </a:tblGrid>
              <a:tr h="260928">
                <a:tc>
                  <a:txBody>
                    <a:bodyPr/>
                    <a:lstStyle/>
                    <a:p>
                      <a:endParaRPr lang="en-GB"/>
                    </a:p>
                  </a:txBody>
                  <a:tcPr/>
                </a:tc>
                <a:tc>
                  <a:txBody>
                    <a:bodyPr/>
                    <a:lstStyle/>
                    <a:p>
                      <a:pPr algn="ctr"/>
                      <a:r>
                        <a:rPr lang="en-GB" sz="1400" b="1" kern="1200">
                          <a:solidFill>
                            <a:schemeClr val="lt1"/>
                          </a:solidFill>
                          <a:latin typeface="+mn-lt"/>
                          <a:ea typeface="+mn-ea"/>
                          <a:cs typeface="+mn-cs"/>
                        </a:rPr>
                        <a:t>Measure</a:t>
                      </a:r>
                    </a:p>
                  </a:txBody>
                  <a:tcPr/>
                </a:tc>
                <a:extLst>
                  <a:ext uri="{0D108BD9-81ED-4DB2-BD59-A6C34878D82A}">
                    <a16:rowId xmlns:a16="http://schemas.microsoft.com/office/drawing/2014/main" val="549532456"/>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chemeClr val="bg1"/>
                          </a:solidFill>
                        </a:rPr>
                        <a:t>Enquire</a:t>
                      </a:r>
                      <a:endParaRPr lang="en-GB" sz="1800" b="1" kern="1200">
                        <a:solidFill>
                          <a:schemeClr val="lt1"/>
                        </a:solidFill>
                        <a:latin typeface="+mn-lt"/>
                        <a:ea typeface="+mn-ea"/>
                        <a:cs typeface="+mn-cs"/>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New volunteer enquiries </a:t>
                      </a:r>
                    </a:p>
                  </a:txBody>
                  <a:tcPr anchor="ctr"/>
                </a:tc>
                <a:extLst>
                  <a:ext uri="{0D108BD9-81ED-4DB2-BD59-A6C34878D82A}">
                    <a16:rowId xmlns:a16="http://schemas.microsoft.com/office/drawing/2014/main" val="3053420386"/>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Welcome</a:t>
                      </a:r>
                    </a:p>
                  </a:txBody>
                  <a:tcPr anchor="ctr">
                    <a:solidFill>
                      <a:schemeClr val="accent1"/>
                    </a:solidFill>
                  </a:tcPr>
                </a:tc>
                <a:tc>
                  <a:txBody>
                    <a:bodyPr/>
                    <a:lstStyle/>
                    <a:p>
                      <a:pPr algn="ctr"/>
                      <a:r>
                        <a:rPr lang="en-GB" sz="1400"/>
                        <a:t>Volunteer </a:t>
                      </a:r>
                    </a:p>
                    <a:p>
                      <a:pPr algn="ctr"/>
                      <a:r>
                        <a:rPr lang="en-GB" sz="1400"/>
                        <a:t>joiners  </a:t>
                      </a:r>
                    </a:p>
                  </a:txBody>
                  <a:tcPr anchor="ctr"/>
                </a:tc>
                <a:extLst>
                  <a:ext uri="{0D108BD9-81ED-4DB2-BD59-A6C34878D82A}">
                    <a16:rowId xmlns:a16="http://schemas.microsoft.com/office/drawing/2014/main" val="3561721494"/>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Welcome</a:t>
                      </a:r>
                    </a:p>
                  </a:txBody>
                  <a:tcPr anchor="ctr">
                    <a:solidFill>
                      <a:schemeClr val="accent1"/>
                    </a:solidFill>
                  </a:tcPr>
                </a:tc>
                <a:tc>
                  <a:txBody>
                    <a:bodyPr/>
                    <a:lstStyle/>
                    <a:p>
                      <a:pPr algn="ctr"/>
                      <a:r>
                        <a:rPr lang="en-GB" sz="1400"/>
                        <a:t>Volunteer average length of time to join </a:t>
                      </a:r>
                    </a:p>
                  </a:txBody>
                  <a:tcPr anchor="ctr"/>
                </a:tc>
                <a:extLst>
                  <a:ext uri="{0D108BD9-81ED-4DB2-BD59-A6C34878D82A}">
                    <a16:rowId xmlns:a16="http://schemas.microsoft.com/office/drawing/2014/main" val="802774079"/>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Welcome</a:t>
                      </a:r>
                    </a:p>
                  </a:txBody>
                  <a:tcPr anchor="ctr">
                    <a:solidFill>
                      <a:schemeClr val="accent1"/>
                    </a:solidFill>
                  </a:tcPr>
                </a:tc>
                <a:tc>
                  <a:txBody>
                    <a:bodyPr/>
                    <a:lstStyle/>
                    <a:p>
                      <a:pPr algn="ctr"/>
                      <a:r>
                        <a:rPr lang="en-GB" sz="1400"/>
                        <a:t>% new vol enquirers waiting 7+ days for contact </a:t>
                      </a:r>
                    </a:p>
                  </a:txBody>
                  <a:tcPr anchor="ctr"/>
                </a:tc>
                <a:extLst>
                  <a:ext uri="{0D108BD9-81ED-4DB2-BD59-A6C34878D82A}">
                    <a16:rowId xmlns:a16="http://schemas.microsoft.com/office/drawing/2014/main" val="2988413982"/>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Welcome</a:t>
                      </a:r>
                    </a:p>
                  </a:txBody>
                  <a:tcPr anchor="ctr">
                    <a:solidFill>
                      <a:schemeClr val="accent1"/>
                    </a:solidFill>
                  </a:tcPr>
                </a:tc>
                <a:tc>
                  <a:txBody>
                    <a:bodyPr/>
                    <a:lstStyle/>
                    <a:p>
                      <a:pPr algn="ctr"/>
                      <a:r>
                        <a:rPr lang="en-GB" sz="1400"/>
                        <a:t>% new parent enquirers waiting 21+ days for contact</a:t>
                      </a:r>
                    </a:p>
                  </a:txBody>
                  <a:tcPr anchor="ctr"/>
                </a:tc>
                <a:extLst>
                  <a:ext uri="{0D108BD9-81ED-4DB2-BD59-A6C34878D82A}">
                    <a16:rowId xmlns:a16="http://schemas.microsoft.com/office/drawing/2014/main" val="3443794264"/>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Welcome</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 Volunteers completed ‘including all’ training </a:t>
                      </a:r>
                    </a:p>
                  </a:txBody>
                  <a:tcPr anchor="ctr"/>
                </a:tc>
                <a:extLst>
                  <a:ext uri="{0D108BD9-81ED-4DB2-BD59-A6C34878D82A}">
                    <a16:rowId xmlns:a16="http://schemas.microsoft.com/office/drawing/2014/main" val="3154657310"/>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Stay</a:t>
                      </a:r>
                    </a:p>
                  </a:txBody>
                  <a:tcPr anchor="ctr">
                    <a:solidFill>
                      <a:schemeClr val="accent1"/>
                    </a:solidFill>
                  </a:tcPr>
                </a:tc>
                <a:tc>
                  <a:txBody>
                    <a:bodyPr/>
                    <a:lstStyle/>
                    <a:p>
                      <a:pPr algn="ctr"/>
                      <a:r>
                        <a:rPr lang="en-GB" sz="1400"/>
                        <a:t>Volunteer </a:t>
                      </a:r>
                    </a:p>
                    <a:p>
                      <a:pPr algn="ctr"/>
                      <a:r>
                        <a:rPr lang="en-GB" sz="1400"/>
                        <a:t>Leavers</a:t>
                      </a:r>
                    </a:p>
                  </a:txBody>
                  <a:tcPr/>
                </a:tc>
                <a:extLst>
                  <a:ext uri="{0D108BD9-81ED-4DB2-BD59-A6C34878D82A}">
                    <a16:rowId xmlns:a16="http://schemas.microsoft.com/office/drawing/2014/main" val="2745118484"/>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Stay</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 Volunteers retained since February </a:t>
                      </a:r>
                    </a:p>
                  </a:txBody>
                  <a:tcPr/>
                </a:tc>
                <a:extLst>
                  <a:ext uri="{0D108BD9-81ED-4DB2-BD59-A6C34878D82A}">
                    <a16:rowId xmlns:a16="http://schemas.microsoft.com/office/drawing/2014/main" val="3634108232"/>
                  </a:ext>
                </a:extLst>
              </a:tr>
            </a:tbl>
          </a:graphicData>
        </a:graphic>
      </p:graphicFrame>
      <p:graphicFrame>
        <p:nvGraphicFramePr>
          <p:cNvPr id="6" name="Table 15">
            <a:extLst>
              <a:ext uri="{FF2B5EF4-FFF2-40B4-BE49-F238E27FC236}">
                <a16:creationId xmlns:a16="http://schemas.microsoft.com/office/drawing/2014/main" id="{E327AB3B-2C3E-12C6-6C03-39F7F54C1A0A}"/>
              </a:ext>
            </a:extLst>
          </p:cNvPr>
          <p:cNvGraphicFramePr>
            <a:graphicFrameLocks/>
          </p:cNvGraphicFramePr>
          <p:nvPr>
            <p:extLst>
              <p:ext uri="{D42A27DB-BD31-4B8C-83A1-F6EECF244321}">
                <p14:modId xmlns:p14="http://schemas.microsoft.com/office/powerpoint/2010/main" val="728518568"/>
              </p:ext>
            </p:extLst>
          </p:nvPr>
        </p:nvGraphicFramePr>
        <p:xfrm>
          <a:off x="6248398" y="1163553"/>
          <a:ext cx="5535614" cy="4213660"/>
        </p:xfrm>
        <a:graphic>
          <a:graphicData uri="http://schemas.openxmlformats.org/drawingml/2006/table">
            <a:tbl>
              <a:tblPr firstRow="1" bandRow="1">
                <a:tableStyleId>{5C22544A-7EE6-4342-B048-85BDC9FD1C3A}</a:tableStyleId>
              </a:tblPr>
              <a:tblGrid>
                <a:gridCol w="1656536">
                  <a:extLst>
                    <a:ext uri="{9D8B030D-6E8A-4147-A177-3AD203B41FA5}">
                      <a16:colId xmlns:a16="http://schemas.microsoft.com/office/drawing/2014/main" val="2843022138"/>
                    </a:ext>
                  </a:extLst>
                </a:gridCol>
                <a:gridCol w="3879078">
                  <a:extLst>
                    <a:ext uri="{9D8B030D-6E8A-4147-A177-3AD203B41FA5}">
                      <a16:colId xmlns:a16="http://schemas.microsoft.com/office/drawing/2014/main" val="2267158513"/>
                    </a:ext>
                  </a:extLst>
                </a:gridCol>
              </a:tblGrid>
              <a:tr h="260928">
                <a:tc>
                  <a:txBody>
                    <a:bodyPr/>
                    <a:lstStyle/>
                    <a:p>
                      <a:endParaRPr lang="en-GB"/>
                    </a:p>
                  </a:txBody>
                  <a:tcPr/>
                </a:tc>
                <a:tc>
                  <a:txBody>
                    <a:bodyPr/>
                    <a:lstStyle/>
                    <a:p>
                      <a:pPr algn="ctr"/>
                      <a:r>
                        <a:rPr lang="en-GB" sz="1400" b="1" kern="1200">
                          <a:solidFill>
                            <a:schemeClr val="lt1"/>
                          </a:solidFill>
                          <a:latin typeface="+mn-lt"/>
                          <a:ea typeface="+mn-ea"/>
                          <a:cs typeface="+mn-cs"/>
                        </a:rPr>
                        <a:t>Measure</a:t>
                      </a:r>
                    </a:p>
                  </a:txBody>
                  <a:tcPr/>
                </a:tc>
                <a:extLst>
                  <a:ext uri="{0D108BD9-81ED-4DB2-BD59-A6C34878D82A}">
                    <a16:rowId xmlns:a16="http://schemas.microsoft.com/office/drawing/2014/main" val="549532456"/>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Poppins"/>
                          <a:ea typeface="+mn-ea"/>
                          <a:cs typeface="+mn-cs"/>
                        </a:rPr>
                        <a:t>Stay</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Internal awards nominations</a:t>
                      </a:r>
                    </a:p>
                  </a:txBody>
                  <a:tcPr/>
                </a:tc>
                <a:extLst>
                  <a:ext uri="{0D108BD9-81ED-4DB2-BD59-A6C34878D82A}">
                    <a16:rowId xmlns:a16="http://schemas.microsoft.com/office/drawing/2014/main" val="802774079"/>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Poppins"/>
                          <a:ea typeface="+mn-ea"/>
                          <a:cs typeface="+mn-cs"/>
                        </a:rPr>
                        <a:t>Stay</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External award nominations </a:t>
                      </a:r>
                    </a:p>
                  </a:txBody>
                  <a:tcPr/>
                </a:tc>
                <a:extLst>
                  <a:ext uri="{0D108BD9-81ED-4DB2-BD59-A6C34878D82A}">
                    <a16:rowId xmlns:a16="http://schemas.microsoft.com/office/drawing/2014/main" val="2988413982"/>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Develop</a:t>
                      </a:r>
                    </a:p>
                  </a:txBody>
                  <a:tcPr anchor="ctr">
                    <a:solidFill>
                      <a:schemeClr val="accent1"/>
                    </a:solidFill>
                  </a:tcPr>
                </a:tc>
                <a:tc>
                  <a:txBody>
                    <a:bodyPr/>
                    <a:lstStyle/>
                    <a:p>
                      <a:pPr algn="ctr"/>
                      <a:r>
                        <a:rPr lang="en-GB" sz="1400"/>
                        <a:t>Girls moving to volunteer roles</a:t>
                      </a:r>
                    </a:p>
                  </a:txBody>
                  <a:tcPr/>
                </a:tc>
                <a:extLst>
                  <a:ext uri="{0D108BD9-81ED-4DB2-BD59-A6C34878D82A}">
                    <a16:rowId xmlns:a16="http://schemas.microsoft.com/office/drawing/2014/main" val="3443794264"/>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Develop</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Young leader qualifications earned</a:t>
                      </a:r>
                    </a:p>
                  </a:txBody>
                  <a:tcPr/>
                </a:tc>
                <a:extLst>
                  <a:ext uri="{0D108BD9-81ED-4DB2-BD59-A6C34878D82A}">
                    <a16:rowId xmlns:a16="http://schemas.microsoft.com/office/drawing/2014/main" val="3154657310"/>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Develop</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Adults completing the leader development programme </a:t>
                      </a:r>
                    </a:p>
                  </a:txBody>
                  <a:tcPr/>
                </a:tc>
                <a:extLst>
                  <a:ext uri="{0D108BD9-81ED-4DB2-BD59-A6C34878D82A}">
                    <a16:rowId xmlns:a16="http://schemas.microsoft.com/office/drawing/2014/main" val="2745118484"/>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Develop</a:t>
                      </a:r>
                    </a:p>
                  </a:txBody>
                  <a:tcPr anchor="ctr">
                    <a:solidFill>
                      <a:schemeClr val="accent1"/>
                    </a:solidFill>
                  </a:tcPr>
                </a:tc>
                <a:tc>
                  <a:txBody>
                    <a:bodyPr/>
                    <a:lstStyle/>
                    <a:p>
                      <a:pPr algn="ctr"/>
                      <a:r>
                        <a:rPr lang="en-GB" sz="1400"/>
                        <a:t>Adults completing Going Away With qualification</a:t>
                      </a:r>
                    </a:p>
                  </a:txBody>
                  <a:tcPr anchor="ctr"/>
                </a:tc>
                <a:extLst>
                  <a:ext uri="{0D108BD9-81ED-4DB2-BD59-A6C34878D82A}">
                    <a16:rowId xmlns:a16="http://schemas.microsoft.com/office/drawing/2014/main" val="2253852005"/>
                  </a:ext>
                </a:extLst>
              </a:tr>
              <a:tr h="54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Develop</a:t>
                      </a:r>
                    </a:p>
                  </a:txBody>
                  <a:tcPr anchor="ctr">
                    <a:solidFill>
                      <a:schemeClr val="accent1"/>
                    </a:solidFill>
                  </a:tcPr>
                </a:tc>
                <a:tc>
                  <a:txBody>
                    <a:bodyPr/>
                    <a:lstStyle/>
                    <a:p>
                      <a:pPr algn="ctr"/>
                      <a:r>
                        <a:rPr lang="en-GB" sz="1400"/>
                        <a:t>Courses completed on the learning &amp; development platform</a:t>
                      </a:r>
                    </a:p>
                  </a:txBody>
                  <a:tcPr anchor="ctr"/>
                </a:tc>
                <a:extLst>
                  <a:ext uri="{0D108BD9-81ED-4DB2-BD59-A6C34878D82A}">
                    <a16:rowId xmlns:a16="http://schemas.microsoft.com/office/drawing/2014/main" val="1728497153"/>
                  </a:ext>
                </a:extLst>
              </a:tr>
            </a:tbl>
          </a:graphicData>
        </a:graphic>
      </p:graphicFrame>
    </p:spTree>
    <p:extLst>
      <p:ext uri="{BB962C8B-B14F-4D97-AF65-F5344CB8AC3E}">
        <p14:creationId xmlns:p14="http://schemas.microsoft.com/office/powerpoint/2010/main" val="3848309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810B31-2951-9950-17BE-5D7FD53FDA46}"/>
              </a:ext>
            </a:extLst>
          </p:cNvPr>
          <p:cNvSpPr>
            <a:spLocks noGrp="1"/>
          </p:cNvSpPr>
          <p:nvPr>
            <p:ph type="title"/>
          </p:nvPr>
        </p:nvSpPr>
        <p:spPr/>
        <p:txBody>
          <a:bodyPr/>
          <a:lstStyle/>
          <a:p>
            <a:r>
              <a:rPr lang="en-GB"/>
              <a:t>Introduction</a:t>
            </a:r>
          </a:p>
        </p:txBody>
      </p:sp>
      <p:sp>
        <p:nvSpPr>
          <p:cNvPr id="5" name="Text Placeholder 4">
            <a:extLst>
              <a:ext uri="{FF2B5EF4-FFF2-40B4-BE49-F238E27FC236}">
                <a16:creationId xmlns:a16="http://schemas.microsoft.com/office/drawing/2014/main" id="{B7A01077-D94B-906C-A919-7C852BDCF8A1}"/>
              </a:ext>
            </a:extLst>
          </p:cNvPr>
          <p:cNvSpPr>
            <a:spLocks noGrp="1"/>
          </p:cNvSpPr>
          <p:nvPr>
            <p:ph type="body" sz="quarter" idx="13"/>
          </p:nvPr>
        </p:nvSpPr>
        <p:spPr/>
        <p:txBody>
          <a:bodyPr vert="horz" lIns="0" tIns="0" rIns="0" bIns="0" rtlCol="0" anchor="t">
            <a:noAutofit/>
          </a:bodyPr>
          <a:lstStyle/>
          <a:p>
            <a:r>
              <a:rPr lang="en-GB"/>
              <a:t>Girlguiding exists to help girls find their voice and build skills and confidence - inspiring them to discover the best in themselves and empower them to make a positive difference in their community. </a:t>
            </a:r>
          </a:p>
          <a:p>
            <a:endParaRPr lang="en-GB"/>
          </a:p>
          <a:p>
            <a:r>
              <a:rPr lang="en-GB">
                <a:cs typeface="Poppins SemiBold"/>
              </a:rPr>
              <a:t>In Scotland, between school, social media, friendships and relationships – there’s a lot going on for girls today. Not to mention the future, the planet, education and what jobs might be around in few years’ time. </a:t>
            </a:r>
            <a:r>
              <a:rPr lang="en-GB">
                <a:solidFill>
                  <a:schemeClr val="accent2"/>
                </a:solidFill>
                <a:cs typeface="Poppins SemiBold"/>
              </a:rPr>
              <a:t>That’s why Girlguiding is more important than ever. </a:t>
            </a:r>
          </a:p>
          <a:p>
            <a:endParaRPr lang="en-GB"/>
          </a:p>
        </p:txBody>
      </p:sp>
      <p:sp>
        <p:nvSpPr>
          <p:cNvPr id="3" name="Slide Number Placeholder 2">
            <a:extLst>
              <a:ext uri="{FF2B5EF4-FFF2-40B4-BE49-F238E27FC236}">
                <a16:creationId xmlns:a16="http://schemas.microsoft.com/office/drawing/2014/main" id="{62F294A3-C9CB-79F9-AFD9-DD44ADB04828}"/>
              </a:ext>
            </a:extLst>
          </p:cNvPr>
          <p:cNvSpPr>
            <a:spLocks noGrp="1"/>
          </p:cNvSpPr>
          <p:nvPr>
            <p:ph type="sldNum" sz="quarter" idx="12"/>
          </p:nvPr>
        </p:nvSpPr>
        <p:spPr/>
        <p:txBody>
          <a:bodyPr/>
          <a:lstStyle/>
          <a:p>
            <a:fld id="{CBA53E11-492D-48B3-9F9B-09541CA2A39A}" type="slidenum">
              <a:rPr lang="en-GB" smtClean="0"/>
              <a:pPr/>
              <a:t>2</a:t>
            </a:fld>
            <a:endParaRPr lang="en-GB"/>
          </a:p>
        </p:txBody>
      </p:sp>
    </p:spTree>
    <p:extLst>
      <p:ext uri="{BB962C8B-B14F-4D97-AF65-F5344CB8AC3E}">
        <p14:creationId xmlns:p14="http://schemas.microsoft.com/office/powerpoint/2010/main" val="111611021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7CFC601-FF45-BE04-90C9-E1F3591BD823}"/>
              </a:ext>
            </a:extLst>
          </p:cNvPr>
          <p:cNvSpPr>
            <a:spLocks noGrp="1"/>
          </p:cNvSpPr>
          <p:nvPr>
            <p:ph type="title"/>
          </p:nvPr>
        </p:nvSpPr>
        <p:spPr>
          <a:xfrm>
            <a:off x="407987" y="404813"/>
            <a:ext cx="7544027" cy="1008062"/>
          </a:xfrm>
        </p:spPr>
        <p:txBody>
          <a:bodyPr anchor="t">
            <a:normAutofit/>
          </a:bodyPr>
          <a:lstStyle/>
          <a:p>
            <a:r>
              <a:rPr lang="en-GB"/>
              <a:t>Who we are</a:t>
            </a:r>
          </a:p>
        </p:txBody>
      </p:sp>
      <p:sp>
        <p:nvSpPr>
          <p:cNvPr id="9" name="Slide Number Placeholder 3">
            <a:extLst>
              <a:ext uri="{FF2B5EF4-FFF2-40B4-BE49-F238E27FC236}">
                <a16:creationId xmlns:a16="http://schemas.microsoft.com/office/drawing/2014/main" id="{E7B7227D-01FA-C5F1-9EF2-DDC1F5F5A446}"/>
              </a:ext>
            </a:extLst>
          </p:cNvPr>
          <p:cNvSpPr>
            <a:spLocks noGrp="1"/>
          </p:cNvSpPr>
          <p:nvPr>
            <p:ph type="sldNum" sz="quarter" idx="12"/>
          </p:nvPr>
        </p:nvSpPr>
        <p:spPr>
          <a:xfrm>
            <a:off x="11360727" y="6426365"/>
            <a:ext cx="423286" cy="210707"/>
          </a:xfrm>
        </p:spPr>
        <p:txBody>
          <a:bodyPr/>
          <a:lstStyle/>
          <a:p>
            <a:pPr>
              <a:spcAft>
                <a:spcPts val="600"/>
              </a:spcAft>
            </a:pPr>
            <a:fld id="{CBA53E11-492D-48B3-9F9B-09541CA2A39A}" type="slidenum">
              <a:rPr lang="en-GB" smtClean="0"/>
              <a:pPr>
                <a:spcAft>
                  <a:spcPts val="600"/>
                </a:spcAft>
              </a:pPr>
              <a:t>3</a:t>
            </a:fld>
            <a:endParaRPr lang="en-GB"/>
          </a:p>
        </p:txBody>
      </p:sp>
      <p:sp>
        <p:nvSpPr>
          <p:cNvPr id="11" name="Text Placeholder 4">
            <a:extLst>
              <a:ext uri="{FF2B5EF4-FFF2-40B4-BE49-F238E27FC236}">
                <a16:creationId xmlns:a16="http://schemas.microsoft.com/office/drawing/2014/main" id="{042B23AF-8B05-328C-199A-5946A6119B01}"/>
              </a:ext>
            </a:extLst>
          </p:cNvPr>
          <p:cNvSpPr>
            <a:spLocks noGrp="1"/>
          </p:cNvSpPr>
          <p:nvPr>
            <p:ph type="body" sz="quarter" idx="13"/>
          </p:nvPr>
        </p:nvSpPr>
        <p:spPr>
          <a:xfrm>
            <a:off x="407988" y="1412875"/>
            <a:ext cx="7544026" cy="4464050"/>
          </a:xfrm>
        </p:spPr>
        <p:txBody>
          <a:bodyPr/>
          <a:lstStyle/>
          <a:p>
            <a:r>
              <a:rPr lang="en-US" sz="2000">
                <a:solidFill>
                  <a:schemeClr val="accent2"/>
                </a:solidFill>
                <a:latin typeface="Poppins SemiBold" panose="00000700000000000000" pitchFamily="2" charset="0"/>
              </a:rPr>
              <a:t>Vision</a:t>
            </a:r>
          </a:p>
          <a:p>
            <a:r>
              <a:rPr lang="en-US" sz="2000"/>
              <a:t>An equal world where all girls can make a positive difference, be happy, safe and fulfil their potential </a:t>
            </a:r>
          </a:p>
          <a:p>
            <a:endParaRPr lang="en-US" sz="2000">
              <a:solidFill>
                <a:schemeClr val="accent2"/>
              </a:solidFill>
              <a:latin typeface="Poppins SemiBold" panose="00000700000000000000" pitchFamily="2" charset="0"/>
            </a:endParaRPr>
          </a:p>
          <a:p>
            <a:r>
              <a:rPr lang="en-US" sz="2000">
                <a:solidFill>
                  <a:schemeClr val="accent2"/>
                </a:solidFill>
                <a:latin typeface="Poppins SemiBold" panose="00000700000000000000" pitchFamily="2" charset="0"/>
              </a:rPr>
              <a:t>Mission </a:t>
            </a:r>
          </a:p>
          <a:p>
            <a:r>
              <a:rPr lang="en-US" sz="2000"/>
              <a:t>Through fun, friendship, challenge and adventure we empower girls to find their voice, inspiring them to discover the best in themselves and to make a positive difference in their community </a:t>
            </a:r>
          </a:p>
          <a:p>
            <a:endParaRPr lang="en-US" sz="2000"/>
          </a:p>
          <a:p>
            <a:r>
              <a:rPr lang="en-US" sz="2000">
                <a:solidFill>
                  <a:schemeClr val="accent2"/>
                </a:solidFill>
                <a:latin typeface="Poppins SemiBold" panose="00000700000000000000" pitchFamily="2" charset="0"/>
              </a:rPr>
              <a:t>Values</a:t>
            </a:r>
          </a:p>
          <a:p>
            <a:r>
              <a:rPr lang="en-US" sz="2000"/>
              <a:t>We are caring, challenging, empowering, fun, inclusive and inspiring.</a:t>
            </a:r>
            <a:r>
              <a:rPr lang="en-US" sz="2000">
                <a:solidFill>
                  <a:schemeClr val="accent2"/>
                </a:solidFill>
                <a:latin typeface="Poppins SemiBold" panose="00000700000000000000" pitchFamily="2" charset="0"/>
              </a:rPr>
              <a:t> </a:t>
            </a:r>
          </a:p>
          <a:p>
            <a:endParaRPr lang="en-US" sz="2000">
              <a:solidFill>
                <a:schemeClr val="accent2"/>
              </a:solidFill>
              <a:latin typeface="Poppins SemiBold" panose="00000700000000000000" pitchFamily="2" charset="0"/>
            </a:endParaRPr>
          </a:p>
        </p:txBody>
      </p:sp>
    </p:spTree>
    <p:extLst>
      <p:ext uri="{BB962C8B-B14F-4D97-AF65-F5344CB8AC3E}">
        <p14:creationId xmlns:p14="http://schemas.microsoft.com/office/powerpoint/2010/main" val="300339903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7CFC601-FF45-BE04-90C9-E1F3591BD823}"/>
              </a:ext>
            </a:extLst>
          </p:cNvPr>
          <p:cNvSpPr>
            <a:spLocks noGrp="1"/>
          </p:cNvSpPr>
          <p:nvPr>
            <p:ph type="title"/>
          </p:nvPr>
        </p:nvSpPr>
        <p:spPr>
          <a:xfrm>
            <a:off x="427038" y="355600"/>
            <a:ext cx="8218941" cy="911225"/>
          </a:xfrm>
        </p:spPr>
        <p:txBody>
          <a:bodyPr/>
          <a:lstStyle/>
          <a:p>
            <a:r>
              <a:rPr lang="en-GB" sz="6000" b="1">
                <a:latin typeface="+mj-lt"/>
              </a:rPr>
              <a:t>Who we are</a:t>
            </a:r>
          </a:p>
        </p:txBody>
      </p:sp>
      <p:sp>
        <p:nvSpPr>
          <p:cNvPr id="8" name="Content Placeholder 7">
            <a:extLst>
              <a:ext uri="{FF2B5EF4-FFF2-40B4-BE49-F238E27FC236}">
                <a16:creationId xmlns:a16="http://schemas.microsoft.com/office/drawing/2014/main" id="{953C0274-D42D-C8B3-4C7C-70BE8ED33252}"/>
              </a:ext>
            </a:extLst>
          </p:cNvPr>
          <p:cNvSpPr>
            <a:spLocks noGrp="1"/>
          </p:cNvSpPr>
          <p:nvPr>
            <p:ph idx="4294967295"/>
          </p:nvPr>
        </p:nvSpPr>
        <p:spPr>
          <a:xfrm>
            <a:off x="427038" y="1460500"/>
            <a:ext cx="9517062" cy="4464050"/>
          </a:xfrm>
        </p:spPr>
        <p:txBody>
          <a:bodyPr vert="horz" lIns="0" tIns="0" rIns="0" bIns="0" rtlCol="0" anchor="t">
            <a:noAutofit/>
          </a:bodyPr>
          <a:lstStyle/>
          <a:p>
            <a:pPr marL="12700" marR="5080" algn="just">
              <a:lnSpc>
                <a:spcPct val="100000"/>
              </a:lnSpc>
              <a:spcBef>
                <a:spcPts val="100"/>
              </a:spcBef>
            </a:pPr>
            <a:r>
              <a:rPr lang="en-US" sz="1800">
                <a:solidFill>
                  <a:schemeClr val="bg1"/>
                </a:solidFill>
                <a:latin typeface="Poppins"/>
                <a:cs typeface="Poppins"/>
              </a:rPr>
              <a:t>We’re</a:t>
            </a:r>
            <a:r>
              <a:rPr lang="en-US" sz="1800" spc="-20">
                <a:solidFill>
                  <a:schemeClr val="bg1"/>
                </a:solidFill>
                <a:latin typeface="Poppins"/>
                <a:cs typeface="Poppins"/>
              </a:rPr>
              <a:t> </a:t>
            </a:r>
            <a:r>
              <a:rPr lang="en-US" sz="1800" b="1">
                <a:solidFill>
                  <a:schemeClr val="accent2"/>
                </a:solidFill>
                <a:latin typeface="Poppins"/>
                <a:cs typeface="Poppins"/>
              </a:rPr>
              <a:t>40,000</a:t>
            </a:r>
            <a:r>
              <a:rPr lang="en-US" sz="1800" b="1" spc="-15">
                <a:solidFill>
                  <a:schemeClr val="accent2"/>
                </a:solidFill>
                <a:latin typeface="Poppins"/>
                <a:cs typeface="Poppins"/>
              </a:rPr>
              <a:t> </a:t>
            </a:r>
            <a:r>
              <a:rPr lang="en-US" sz="1800" b="1">
                <a:solidFill>
                  <a:schemeClr val="accent2"/>
                </a:solidFill>
                <a:latin typeface="Poppins"/>
                <a:cs typeface="Poppins"/>
              </a:rPr>
              <a:t>girls</a:t>
            </a:r>
            <a:r>
              <a:rPr lang="en-US" sz="1800" b="1" spc="-30">
                <a:solidFill>
                  <a:schemeClr val="accent2"/>
                </a:solidFill>
                <a:latin typeface="Poppins"/>
                <a:cs typeface="Poppins"/>
              </a:rPr>
              <a:t> </a:t>
            </a:r>
            <a:r>
              <a:rPr lang="en-US" sz="1800" b="1">
                <a:solidFill>
                  <a:schemeClr val="accent2"/>
                </a:solidFill>
                <a:latin typeface="Poppins"/>
                <a:cs typeface="Poppins"/>
              </a:rPr>
              <a:t>from</a:t>
            </a:r>
            <a:r>
              <a:rPr lang="en-US" sz="1800" b="1" spc="-20">
                <a:solidFill>
                  <a:schemeClr val="accent2"/>
                </a:solidFill>
                <a:latin typeface="Poppins"/>
                <a:cs typeface="Poppins"/>
              </a:rPr>
              <a:t> </a:t>
            </a:r>
            <a:r>
              <a:rPr lang="en-US" sz="1800" b="1">
                <a:solidFill>
                  <a:schemeClr val="accent2"/>
                </a:solidFill>
                <a:latin typeface="Poppins"/>
                <a:cs typeface="Poppins"/>
              </a:rPr>
              <a:t>4</a:t>
            </a:r>
            <a:r>
              <a:rPr lang="en-US" sz="1800" b="1" spc="-10">
                <a:solidFill>
                  <a:schemeClr val="accent2"/>
                </a:solidFill>
                <a:latin typeface="Poppins"/>
                <a:cs typeface="Poppins"/>
              </a:rPr>
              <a:t> </a:t>
            </a:r>
            <a:r>
              <a:rPr lang="en-US" sz="1800" b="1">
                <a:solidFill>
                  <a:schemeClr val="accent2"/>
                </a:solidFill>
                <a:latin typeface="Poppins"/>
                <a:cs typeface="Poppins"/>
              </a:rPr>
              <a:t>to</a:t>
            </a:r>
            <a:r>
              <a:rPr lang="en-US" sz="1800" b="1" spc="-20">
                <a:solidFill>
                  <a:schemeClr val="accent2"/>
                </a:solidFill>
                <a:latin typeface="Poppins"/>
                <a:cs typeface="Poppins"/>
              </a:rPr>
              <a:t> </a:t>
            </a:r>
            <a:r>
              <a:rPr lang="en-US" sz="1800" b="1">
                <a:solidFill>
                  <a:schemeClr val="accent2"/>
                </a:solidFill>
                <a:latin typeface="Poppins"/>
                <a:cs typeface="Poppins"/>
              </a:rPr>
              <a:t>18</a:t>
            </a:r>
            <a:r>
              <a:rPr lang="en-US" sz="1800" b="1" spc="-10">
                <a:solidFill>
                  <a:schemeClr val="bg1"/>
                </a:solidFill>
                <a:latin typeface="Poppins"/>
                <a:cs typeface="Poppins"/>
              </a:rPr>
              <a:t> </a:t>
            </a:r>
            <a:r>
              <a:rPr lang="en-US" sz="1800">
                <a:solidFill>
                  <a:schemeClr val="bg1"/>
                </a:solidFill>
                <a:latin typeface="Poppins"/>
                <a:cs typeface="Poppins"/>
              </a:rPr>
              <a:t>who</a:t>
            </a:r>
            <a:r>
              <a:rPr lang="en-US" sz="1800" spc="-15">
                <a:solidFill>
                  <a:schemeClr val="bg1"/>
                </a:solidFill>
                <a:latin typeface="Poppins"/>
                <a:cs typeface="Poppins"/>
              </a:rPr>
              <a:t> </a:t>
            </a:r>
            <a:r>
              <a:rPr lang="en-US" sz="1800">
                <a:solidFill>
                  <a:schemeClr val="bg1"/>
                </a:solidFill>
                <a:latin typeface="Poppins"/>
                <a:cs typeface="Poppins"/>
              </a:rPr>
              <a:t>come</a:t>
            </a:r>
            <a:r>
              <a:rPr lang="en-US" sz="1800" spc="-25">
                <a:solidFill>
                  <a:schemeClr val="bg1"/>
                </a:solidFill>
                <a:latin typeface="Poppins"/>
                <a:cs typeface="Poppins"/>
              </a:rPr>
              <a:t> </a:t>
            </a:r>
            <a:r>
              <a:rPr lang="en-US" sz="1800">
                <a:solidFill>
                  <a:schemeClr val="bg1"/>
                </a:solidFill>
                <a:latin typeface="Poppins"/>
                <a:cs typeface="Poppins"/>
              </a:rPr>
              <a:t>together</a:t>
            </a:r>
            <a:r>
              <a:rPr lang="en-US" sz="1800" spc="-25">
                <a:solidFill>
                  <a:schemeClr val="bg1"/>
                </a:solidFill>
                <a:latin typeface="Poppins"/>
                <a:cs typeface="Poppins"/>
              </a:rPr>
              <a:t> </a:t>
            </a:r>
            <a:r>
              <a:rPr lang="en-US" sz="1800">
                <a:solidFill>
                  <a:schemeClr val="bg1"/>
                </a:solidFill>
                <a:latin typeface="Poppins"/>
                <a:cs typeface="Poppins"/>
              </a:rPr>
              <a:t>to</a:t>
            </a:r>
            <a:r>
              <a:rPr lang="en-US" sz="1800" spc="-20">
                <a:solidFill>
                  <a:schemeClr val="bg1"/>
                </a:solidFill>
                <a:latin typeface="Poppins"/>
                <a:cs typeface="Poppins"/>
              </a:rPr>
              <a:t> </a:t>
            </a:r>
            <a:r>
              <a:rPr lang="en-US" sz="1800">
                <a:solidFill>
                  <a:schemeClr val="bg1"/>
                </a:solidFill>
                <a:latin typeface="Poppins"/>
                <a:cs typeface="Poppins"/>
              </a:rPr>
              <a:t>laugh,</a:t>
            </a:r>
            <a:r>
              <a:rPr lang="en-US" sz="1800" spc="-25">
                <a:solidFill>
                  <a:schemeClr val="bg1"/>
                </a:solidFill>
                <a:latin typeface="Poppins"/>
                <a:cs typeface="Poppins"/>
              </a:rPr>
              <a:t> </a:t>
            </a:r>
            <a:r>
              <a:rPr lang="en-US" sz="1800">
                <a:solidFill>
                  <a:schemeClr val="bg1"/>
                </a:solidFill>
                <a:latin typeface="Poppins"/>
                <a:cs typeface="Poppins"/>
              </a:rPr>
              <a:t>learn,</a:t>
            </a:r>
            <a:r>
              <a:rPr lang="en-US" sz="1800" spc="-20">
                <a:solidFill>
                  <a:schemeClr val="bg1"/>
                </a:solidFill>
                <a:latin typeface="Poppins"/>
                <a:cs typeface="Poppins"/>
              </a:rPr>
              <a:t> </a:t>
            </a:r>
            <a:r>
              <a:rPr lang="en-US" sz="1800">
                <a:solidFill>
                  <a:schemeClr val="bg1"/>
                </a:solidFill>
                <a:latin typeface="Poppins"/>
                <a:cs typeface="Poppins"/>
              </a:rPr>
              <a:t>explore</a:t>
            </a:r>
            <a:r>
              <a:rPr lang="en-US" sz="1800" spc="-25">
                <a:solidFill>
                  <a:schemeClr val="bg1"/>
                </a:solidFill>
                <a:latin typeface="Poppins"/>
                <a:cs typeface="Poppins"/>
              </a:rPr>
              <a:t> and </a:t>
            </a:r>
            <a:r>
              <a:rPr lang="en-US" sz="1800">
                <a:solidFill>
                  <a:schemeClr val="bg1"/>
                </a:solidFill>
                <a:latin typeface="Poppins"/>
                <a:cs typeface="Poppins"/>
              </a:rPr>
              <a:t>have</a:t>
            </a:r>
            <a:r>
              <a:rPr lang="en-US" sz="1800" spc="-35">
                <a:solidFill>
                  <a:schemeClr val="bg1"/>
                </a:solidFill>
                <a:latin typeface="Poppins"/>
                <a:cs typeface="Poppins"/>
              </a:rPr>
              <a:t> </a:t>
            </a:r>
            <a:r>
              <a:rPr lang="en-US" sz="1800">
                <a:solidFill>
                  <a:schemeClr val="bg1"/>
                </a:solidFill>
                <a:latin typeface="Poppins"/>
                <a:cs typeface="Poppins"/>
              </a:rPr>
              <a:t>adventures.</a:t>
            </a:r>
            <a:r>
              <a:rPr lang="en-US" sz="1800" spc="-35">
                <a:solidFill>
                  <a:schemeClr val="bg1"/>
                </a:solidFill>
                <a:latin typeface="Poppins"/>
                <a:cs typeface="Poppins"/>
              </a:rPr>
              <a:t> </a:t>
            </a:r>
            <a:r>
              <a:rPr lang="en-US" sz="1800">
                <a:solidFill>
                  <a:schemeClr val="bg1"/>
                </a:solidFill>
                <a:latin typeface="Poppins"/>
                <a:cs typeface="Poppins"/>
              </a:rPr>
              <a:t>We’re</a:t>
            </a:r>
            <a:r>
              <a:rPr lang="en-US" sz="1800" spc="-5">
                <a:solidFill>
                  <a:schemeClr val="bg1"/>
                </a:solidFill>
                <a:latin typeface="Poppins"/>
                <a:cs typeface="Poppins"/>
              </a:rPr>
              <a:t> </a:t>
            </a:r>
            <a:r>
              <a:rPr lang="en-US" sz="1800" b="1">
                <a:solidFill>
                  <a:schemeClr val="accent2"/>
                </a:solidFill>
                <a:latin typeface="Poppins"/>
                <a:cs typeface="Poppins"/>
              </a:rPr>
              <a:t>9,000</a:t>
            </a:r>
            <a:r>
              <a:rPr lang="en-US" sz="1800" b="1" spc="-15">
                <a:solidFill>
                  <a:schemeClr val="accent2"/>
                </a:solidFill>
                <a:latin typeface="Poppins"/>
                <a:cs typeface="Poppins"/>
              </a:rPr>
              <a:t> </a:t>
            </a:r>
            <a:r>
              <a:rPr lang="en-US" sz="1800" b="1">
                <a:solidFill>
                  <a:schemeClr val="accent2"/>
                </a:solidFill>
                <a:latin typeface="Poppins"/>
                <a:cs typeface="Poppins"/>
              </a:rPr>
              <a:t>volunteers</a:t>
            </a:r>
            <a:r>
              <a:rPr lang="en-US" sz="1800" b="1" spc="-30">
                <a:solidFill>
                  <a:schemeClr val="accent2"/>
                </a:solidFill>
                <a:latin typeface="Poppins"/>
                <a:cs typeface="Poppins"/>
              </a:rPr>
              <a:t> </a:t>
            </a:r>
            <a:r>
              <a:rPr lang="en-US" sz="1800">
                <a:solidFill>
                  <a:schemeClr val="bg1"/>
                </a:solidFill>
                <a:latin typeface="Poppins"/>
                <a:cs typeface="Poppins"/>
              </a:rPr>
              <a:t>who</a:t>
            </a:r>
            <a:r>
              <a:rPr lang="en-US" sz="1800" spc="-15">
                <a:solidFill>
                  <a:schemeClr val="bg1"/>
                </a:solidFill>
                <a:latin typeface="Poppins"/>
                <a:cs typeface="Poppins"/>
              </a:rPr>
              <a:t> </a:t>
            </a:r>
            <a:r>
              <a:rPr lang="en-US" sz="1800">
                <a:solidFill>
                  <a:schemeClr val="bg1"/>
                </a:solidFill>
                <a:latin typeface="Poppins"/>
                <a:cs typeface="Poppins"/>
              </a:rPr>
              <a:t>make</a:t>
            </a:r>
            <a:r>
              <a:rPr lang="en-US" sz="1800" spc="-40">
                <a:solidFill>
                  <a:schemeClr val="bg1"/>
                </a:solidFill>
                <a:latin typeface="Poppins"/>
                <a:cs typeface="Poppins"/>
              </a:rPr>
              <a:t> </a:t>
            </a:r>
            <a:r>
              <a:rPr lang="en-US" sz="1800">
                <a:solidFill>
                  <a:schemeClr val="bg1"/>
                </a:solidFill>
                <a:latin typeface="Poppins"/>
                <a:cs typeface="Poppins"/>
              </a:rPr>
              <a:t>guiding</a:t>
            </a:r>
            <a:r>
              <a:rPr lang="en-US" sz="1800" spc="-35">
                <a:solidFill>
                  <a:schemeClr val="bg1"/>
                </a:solidFill>
                <a:latin typeface="Poppins"/>
                <a:cs typeface="Poppins"/>
              </a:rPr>
              <a:t> </a:t>
            </a:r>
            <a:r>
              <a:rPr lang="en-US" sz="1800">
                <a:solidFill>
                  <a:schemeClr val="bg1"/>
                </a:solidFill>
                <a:latin typeface="Poppins"/>
                <a:cs typeface="Poppins"/>
              </a:rPr>
              <a:t>happen</a:t>
            </a:r>
            <a:r>
              <a:rPr lang="en-US" sz="1800" spc="-30">
                <a:solidFill>
                  <a:schemeClr val="bg1"/>
                </a:solidFill>
                <a:latin typeface="Poppins"/>
                <a:cs typeface="Poppins"/>
              </a:rPr>
              <a:t> </a:t>
            </a:r>
            <a:r>
              <a:rPr lang="en-US" sz="1800">
                <a:solidFill>
                  <a:schemeClr val="bg1"/>
                </a:solidFill>
                <a:latin typeface="Poppins"/>
                <a:cs typeface="Poppins"/>
              </a:rPr>
              <a:t>by</a:t>
            </a:r>
            <a:r>
              <a:rPr lang="en-US" sz="1800" spc="-20">
                <a:solidFill>
                  <a:schemeClr val="bg1"/>
                </a:solidFill>
                <a:latin typeface="Poppins"/>
                <a:cs typeface="Poppins"/>
              </a:rPr>
              <a:t> </a:t>
            </a:r>
            <a:r>
              <a:rPr lang="en-US" sz="1800" spc="-10">
                <a:solidFill>
                  <a:schemeClr val="bg1"/>
                </a:solidFill>
                <a:latin typeface="Poppins"/>
                <a:cs typeface="Poppins"/>
              </a:rPr>
              <a:t>giving </a:t>
            </a:r>
            <a:r>
              <a:rPr lang="en-US" sz="1800">
                <a:solidFill>
                  <a:schemeClr val="bg1"/>
                </a:solidFill>
                <a:latin typeface="Poppins"/>
                <a:cs typeface="Poppins"/>
              </a:rPr>
              <a:t>our</a:t>
            </a:r>
            <a:r>
              <a:rPr lang="en-US" sz="1800" spc="-20">
                <a:solidFill>
                  <a:schemeClr val="bg1"/>
                </a:solidFill>
                <a:latin typeface="Poppins"/>
                <a:cs typeface="Poppins"/>
              </a:rPr>
              <a:t> </a:t>
            </a:r>
            <a:r>
              <a:rPr lang="en-US" sz="1800">
                <a:solidFill>
                  <a:schemeClr val="bg1"/>
                </a:solidFill>
                <a:latin typeface="Poppins"/>
                <a:cs typeface="Poppins"/>
              </a:rPr>
              <a:t>time,</a:t>
            </a:r>
            <a:r>
              <a:rPr lang="en-US" sz="1800" spc="-25">
                <a:solidFill>
                  <a:schemeClr val="bg1"/>
                </a:solidFill>
                <a:latin typeface="Poppins"/>
                <a:cs typeface="Poppins"/>
              </a:rPr>
              <a:t> </a:t>
            </a:r>
            <a:r>
              <a:rPr lang="en-US" sz="1800">
                <a:solidFill>
                  <a:schemeClr val="bg1"/>
                </a:solidFill>
                <a:latin typeface="Poppins"/>
                <a:cs typeface="Poppins"/>
              </a:rPr>
              <a:t>talents,</a:t>
            </a:r>
            <a:r>
              <a:rPr lang="en-US" sz="1800" spc="-35">
                <a:solidFill>
                  <a:schemeClr val="bg1"/>
                </a:solidFill>
                <a:latin typeface="Poppins"/>
                <a:cs typeface="Poppins"/>
              </a:rPr>
              <a:t> </a:t>
            </a:r>
            <a:r>
              <a:rPr lang="en-US" sz="1800">
                <a:solidFill>
                  <a:schemeClr val="bg1"/>
                </a:solidFill>
                <a:latin typeface="Poppins"/>
                <a:cs typeface="Poppins"/>
              </a:rPr>
              <a:t>enthusiasm</a:t>
            </a:r>
            <a:r>
              <a:rPr lang="en-US" sz="1800" spc="-30">
                <a:solidFill>
                  <a:schemeClr val="bg1"/>
                </a:solidFill>
                <a:latin typeface="Poppins"/>
                <a:cs typeface="Poppins"/>
              </a:rPr>
              <a:t> </a:t>
            </a:r>
            <a:r>
              <a:rPr lang="en-US" sz="1800">
                <a:solidFill>
                  <a:schemeClr val="bg1"/>
                </a:solidFill>
                <a:latin typeface="Poppins"/>
                <a:cs typeface="Poppins"/>
              </a:rPr>
              <a:t>and</a:t>
            </a:r>
            <a:r>
              <a:rPr lang="en-US" sz="1800" spc="-30">
                <a:solidFill>
                  <a:schemeClr val="bg1"/>
                </a:solidFill>
                <a:latin typeface="Poppins"/>
                <a:cs typeface="Poppins"/>
              </a:rPr>
              <a:t> </a:t>
            </a:r>
            <a:r>
              <a:rPr lang="en-US" sz="1800">
                <a:solidFill>
                  <a:schemeClr val="bg1"/>
                </a:solidFill>
                <a:latin typeface="Poppins"/>
                <a:cs typeface="Poppins"/>
              </a:rPr>
              <a:t>care</a:t>
            </a:r>
            <a:r>
              <a:rPr lang="en-US" sz="1800" spc="-25">
                <a:solidFill>
                  <a:schemeClr val="bg1"/>
                </a:solidFill>
                <a:latin typeface="Poppins"/>
                <a:cs typeface="Poppins"/>
              </a:rPr>
              <a:t> </a:t>
            </a:r>
            <a:r>
              <a:rPr lang="en-US" sz="1800">
                <a:solidFill>
                  <a:schemeClr val="bg1"/>
                </a:solidFill>
                <a:latin typeface="Poppins"/>
                <a:cs typeface="Poppins"/>
              </a:rPr>
              <a:t>for</a:t>
            </a:r>
            <a:r>
              <a:rPr lang="en-US" sz="1800" spc="-15">
                <a:solidFill>
                  <a:schemeClr val="bg1"/>
                </a:solidFill>
                <a:latin typeface="Poppins"/>
                <a:cs typeface="Poppins"/>
              </a:rPr>
              <a:t> </a:t>
            </a:r>
            <a:r>
              <a:rPr lang="en-US" sz="1800" spc="-10">
                <a:solidFill>
                  <a:schemeClr val="bg1"/>
                </a:solidFill>
                <a:latin typeface="Poppins"/>
                <a:cs typeface="Poppins"/>
              </a:rPr>
              <a:t>girls.</a:t>
            </a:r>
            <a:endParaRPr lang="en-US" sz="1800">
              <a:solidFill>
                <a:schemeClr val="bg1"/>
              </a:solidFill>
              <a:latin typeface="Poppins"/>
              <a:cs typeface="Poppins"/>
            </a:endParaRPr>
          </a:p>
          <a:p>
            <a:pPr marL="12700" algn="just">
              <a:spcBef>
                <a:spcPts val="1000"/>
              </a:spcBef>
            </a:pPr>
            <a:r>
              <a:rPr lang="en-US" sz="1800">
                <a:solidFill>
                  <a:schemeClr val="bg1"/>
                </a:solidFill>
                <a:latin typeface="Poppins"/>
                <a:cs typeface="Poppins"/>
              </a:rPr>
              <a:t>We’re</a:t>
            </a:r>
            <a:r>
              <a:rPr lang="en-US" sz="1800" spc="-25">
                <a:solidFill>
                  <a:schemeClr val="bg1"/>
                </a:solidFill>
                <a:latin typeface="Poppins"/>
                <a:cs typeface="Poppins"/>
              </a:rPr>
              <a:t> </a:t>
            </a:r>
            <a:r>
              <a:rPr lang="en-US" sz="1800" b="1">
                <a:solidFill>
                  <a:schemeClr val="accent2"/>
                </a:solidFill>
                <a:latin typeface="Poppins"/>
                <a:cs typeface="Poppins"/>
              </a:rPr>
              <a:t>3,000</a:t>
            </a:r>
            <a:r>
              <a:rPr lang="en-US" sz="1800" b="1" spc="-15">
                <a:solidFill>
                  <a:schemeClr val="accent2"/>
                </a:solidFill>
                <a:latin typeface="Poppins"/>
                <a:cs typeface="Poppins"/>
              </a:rPr>
              <a:t> </a:t>
            </a:r>
            <a:r>
              <a:rPr lang="en-US" sz="1800" b="1">
                <a:solidFill>
                  <a:schemeClr val="accent2"/>
                </a:solidFill>
                <a:latin typeface="Poppins"/>
                <a:cs typeface="Poppins"/>
              </a:rPr>
              <a:t>local</a:t>
            </a:r>
            <a:r>
              <a:rPr lang="en-US" sz="1800" b="1" spc="-35">
                <a:solidFill>
                  <a:schemeClr val="accent2"/>
                </a:solidFill>
                <a:latin typeface="Poppins"/>
                <a:cs typeface="Poppins"/>
              </a:rPr>
              <a:t> </a:t>
            </a:r>
            <a:r>
              <a:rPr lang="en-US" sz="1800" b="1">
                <a:solidFill>
                  <a:schemeClr val="accent2"/>
                </a:solidFill>
                <a:latin typeface="Poppins"/>
                <a:cs typeface="Poppins"/>
              </a:rPr>
              <a:t>groups</a:t>
            </a:r>
            <a:r>
              <a:rPr lang="en-US" sz="1800" b="1" spc="-25">
                <a:solidFill>
                  <a:schemeClr val="accent2"/>
                </a:solidFill>
                <a:latin typeface="Poppins"/>
                <a:cs typeface="Poppins"/>
              </a:rPr>
              <a:t> </a:t>
            </a:r>
            <a:r>
              <a:rPr lang="en-US" sz="1800">
                <a:solidFill>
                  <a:schemeClr val="bg1"/>
                </a:solidFill>
                <a:latin typeface="Poppins"/>
                <a:cs typeface="Poppins"/>
              </a:rPr>
              <a:t>having</a:t>
            </a:r>
            <a:r>
              <a:rPr lang="en-US" sz="1800" spc="-30">
                <a:solidFill>
                  <a:schemeClr val="bg1"/>
                </a:solidFill>
                <a:latin typeface="Poppins"/>
                <a:cs typeface="Poppins"/>
              </a:rPr>
              <a:t> </a:t>
            </a:r>
            <a:r>
              <a:rPr lang="en-US" sz="1800">
                <a:solidFill>
                  <a:schemeClr val="bg1"/>
                </a:solidFill>
                <a:latin typeface="Poppins"/>
                <a:cs typeface="Poppins"/>
              </a:rPr>
              <a:t>fun</a:t>
            </a:r>
            <a:r>
              <a:rPr lang="en-US" sz="1800" spc="-25">
                <a:solidFill>
                  <a:schemeClr val="bg1"/>
                </a:solidFill>
                <a:latin typeface="Poppins"/>
                <a:cs typeface="Poppins"/>
              </a:rPr>
              <a:t> </a:t>
            </a:r>
            <a:r>
              <a:rPr lang="en-US" sz="1800">
                <a:solidFill>
                  <a:schemeClr val="bg1"/>
                </a:solidFill>
                <a:latin typeface="Poppins"/>
                <a:cs typeface="Poppins"/>
              </a:rPr>
              <a:t>and</a:t>
            </a:r>
            <a:r>
              <a:rPr lang="en-US" sz="1800" spc="-25">
                <a:solidFill>
                  <a:schemeClr val="bg1"/>
                </a:solidFill>
                <a:latin typeface="Poppins"/>
                <a:cs typeface="Poppins"/>
              </a:rPr>
              <a:t> </a:t>
            </a:r>
            <a:r>
              <a:rPr lang="en-US" sz="1800">
                <a:solidFill>
                  <a:schemeClr val="bg1"/>
                </a:solidFill>
                <a:latin typeface="Poppins"/>
                <a:cs typeface="Poppins"/>
              </a:rPr>
              <a:t>exploring</a:t>
            </a:r>
            <a:r>
              <a:rPr lang="en-US" sz="1800" spc="-35">
                <a:solidFill>
                  <a:schemeClr val="bg1"/>
                </a:solidFill>
                <a:latin typeface="Poppins"/>
                <a:cs typeface="Poppins"/>
              </a:rPr>
              <a:t> </a:t>
            </a:r>
            <a:r>
              <a:rPr lang="en-US" sz="1800">
                <a:solidFill>
                  <a:schemeClr val="bg1"/>
                </a:solidFill>
                <a:latin typeface="Poppins"/>
                <a:cs typeface="Poppins"/>
              </a:rPr>
              <a:t>activities</a:t>
            </a:r>
            <a:r>
              <a:rPr lang="en-US" sz="1800" spc="-30">
                <a:solidFill>
                  <a:schemeClr val="bg1"/>
                </a:solidFill>
                <a:latin typeface="Poppins"/>
                <a:cs typeface="Poppins"/>
              </a:rPr>
              <a:t> </a:t>
            </a:r>
            <a:r>
              <a:rPr lang="en-US" sz="1800">
                <a:solidFill>
                  <a:schemeClr val="bg1"/>
                </a:solidFill>
                <a:latin typeface="Poppins"/>
                <a:cs typeface="Poppins"/>
              </a:rPr>
              <a:t>week</a:t>
            </a:r>
            <a:r>
              <a:rPr lang="en-US" sz="1800" spc="-25">
                <a:solidFill>
                  <a:schemeClr val="bg1"/>
                </a:solidFill>
                <a:latin typeface="Poppins"/>
                <a:cs typeface="Poppins"/>
              </a:rPr>
              <a:t> </a:t>
            </a:r>
            <a:r>
              <a:rPr lang="en-US" sz="1800">
                <a:solidFill>
                  <a:schemeClr val="bg1"/>
                </a:solidFill>
                <a:latin typeface="Poppins"/>
                <a:cs typeface="Poppins"/>
              </a:rPr>
              <a:t>in,</a:t>
            </a:r>
            <a:r>
              <a:rPr lang="en-US" sz="1800" spc="-15">
                <a:solidFill>
                  <a:schemeClr val="bg1"/>
                </a:solidFill>
                <a:latin typeface="Poppins"/>
                <a:cs typeface="Poppins"/>
              </a:rPr>
              <a:t> </a:t>
            </a:r>
            <a:r>
              <a:rPr lang="en-US" sz="1800">
                <a:solidFill>
                  <a:schemeClr val="bg1"/>
                </a:solidFill>
                <a:latin typeface="Poppins"/>
                <a:cs typeface="Poppins"/>
              </a:rPr>
              <a:t>week</a:t>
            </a:r>
            <a:r>
              <a:rPr lang="en-US" sz="1800" spc="-25">
                <a:solidFill>
                  <a:schemeClr val="bg1"/>
                </a:solidFill>
                <a:latin typeface="Poppins"/>
                <a:cs typeface="Poppins"/>
              </a:rPr>
              <a:t> out all over Scotland</a:t>
            </a:r>
            <a:r>
              <a:rPr lang="en-US" sz="1800" spc="-10">
                <a:solidFill>
                  <a:schemeClr val="bg1"/>
                </a:solidFill>
                <a:latin typeface="Poppins"/>
                <a:cs typeface="Poppins"/>
              </a:rPr>
              <a:t>.</a:t>
            </a:r>
            <a:endParaRPr lang="en-US" sz="1800">
              <a:solidFill>
                <a:schemeClr val="bg1"/>
              </a:solidFill>
              <a:latin typeface="Poppins"/>
              <a:cs typeface="Poppins"/>
            </a:endParaRPr>
          </a:p>
          <a:p>
            <a:pPr marL="12700" marR="546735">
              <a:lnSpc>
                <a:spcPct val="100000"/>
              </a:lnSpc>
              <a:spcBef>
                <a:spcPts val="994"/>
              </a:spcBef>
            </a:pPr>
            <a:r>
              <a:rPr lang="en-US" sz="1800">
                <a:solidFill>
                  <a:schemeClr val="bg1"/>
                </a:solidFill>
                <a:latin typeface="Poppins"/>
                <a:cs typeface="Poppins"/>
              </a:rPr>
              <a:t>We’re</a:t>
            </a:r>
            <a:r>
              <a:rPr lang="en-US" sz="1800" spc="-10">
                <a:solidFill>
                  <a:schemeClr val="bg1"/>
                </a:solidFill>
                <a:latin typeface="Poppins"/>
                <a:cs typeface="Poppins"/>
              </a:rPr>
              <a:t> </a:t>
            </a:r>
            <a:r>
              <a:rPr lang="en-US" sz="1800">
                <a:solidFill>
                  <a:schemeClr val="bg1"/>
                </a:solidFill>
                <a:latin typeface="Poppins"/>
                <a:cs typeface="Poppins"/>
              </a:rPr>
              <a:t>her</a:t>
            </a:r>
            <a:r>
              <a:rPr lang="en-US" sz="1800" spc="-15">
                <a:solidFill>
                  <a:schemeClr val="bg1"/>
                </a:solidFill>
                <a:latin typeface="Poppins"/>
                <a:cs typeface="Poppins"/>
              </a:rPr>
              <a:t> </a:t>
            </a:r>
            <a:r>
              <a:rPr lang="en-US" sz="1800">
                <a:solidFill>
                  <a:schemeClr val="bg1"/>
                </a:solidFill>
                <a:latin typeface="Poppins"/>
                <a:cs typeface="Poppins"/>
              </a:rPr>
              <a:t>first</a:t>
            </a:r>
            <a:r>
              <a:rPr lang="en-US" sz="1800" spc="-35">
                <a:solidFill>
                  <a:schemeClr val="bg1"/>
                </a:solidFill>
                <a:latin typeface="Poppins"/>
                <a:cs typeface="Poppins"/>
              </a:rPr>
              <a:t> </a:t>
            </a:r>
            <a:r>
              <a:rPr lang="en-US" sz="1800">
                <a:solidFill>
                  <a:schemeClr val="bg1"/>
                </a:solidFill>
                <a:latin typeface="Poppins"/>
                <a:cs typeface="Poppins"/>
              </a:rPr>
              <a:t>night</a:t>
            </a:r>
            <a:r>
              <a:rPr lang="en-US" sz="1800" spc="-30">
                <a:solidFill>
                  <a:schemeClr val="bg1"/>
                </a:solidFill>
                <a:latin typeface="Poppins"/>
                <a:cs typeface="Poppins"/>
              </a:rPr>
              <a:t> </a:t>
            </a:r>
            <a:r>
              <a:rPr lang="en-US" sz="1800">
                <a:solidFill>
                  <a:schemeClr val="bg1"/>
                </a:solidFill>
                <a:latin typeface="Poppins"/>
                <a:cs typeface="Poppins"/>
              </a:rPr>
              <a:t>away,</a:t>
            </a:r>
            <a:r>
              <a:rPr lang="en-US" sz="1800" spc="-20">
                <a:solidFill>
                  <a:schemeClr val="bg1"/>
                </a:solidFill>
                <a:latin typeface="Poppins"/>
                <a:cs typeface="Poppins"/>
              </a:rPr>
              <a:t> </a:t>
            </a:r>
            <a:r>
              <a:rPr lang="en-US" sz="1800">
                <a:solidFill>
                  <a:schemeClr val="bg1"/>
                </a:solidFill>
                <a:latin typeface="Poppins"/>
                <a:cs typeface="Poppins"/>
              </a:rPr>
              <a:t>weekend</a:t>
            </a:r>
            <a:r>
              <a:rPr lang="en-US" sz="1800" spc="-35">
                <a:solidFill>
                  <a:schemeClr val="bg1"/>
                </a:solidFill>
                <a:latin typeface="Poppins"/>
                <a:cs typeface="Poppins"/>
              </a:rPr>
              <a:t> </a:t>
            </a:r>
            <a:r>
              <a:rPr lang="en-US" sz="1800">
                <a:solidFill>
                  <a:schemeClr val="bg1"/>
                </a:solidFill>
                <a:latin typeface="Poppins"/>
                <a:cs typeface="Poppins"/>
              </a:rPr>
              <a:t>camping</a:t>
            </a:r>
            <a:r>
              <a:rPr lang="en-US" sz="1800" spc="-30">
                <a:solidFill>
                  <a:schemeClr val="bg1"/>
                </a:solidFill>
                <a:latin typeface="Poppins"/>
                <a:cs typeface="Poppins"/>
              </a:rPr>
              <a:t> </a:t>
            </a:r>
            <a:r>
              <a:rPr lang="en-US" sz="1800">
                <a:solidFill>
                  <a:schemeClr val="bg1"/>
                </a:solidFill>
                <a:latin typeface="Poppins"/>
                <a:cs typeface="Poppins"/>
              </a:rPr>
              <a:t>adventures,</a:t>
            </a:r>
            <a:r>
              <a:rPr lang="en-US" sz="1800" spc="-30">
                <a:solidFill>
                  <a:schemeClr val="bg1"/>
                </a:solidFill>
                <a:latin typeface="Poppins"/>
                <a:cs typeface="Poppins"/>
              </a:rPr>
              <a:t> </a:t>
            </a:r>
            <a:r>
              <a:rPr lang="en-US" sz="1800">
                <a:solidFill>
                  <a:schemeClr val="bg1"/>
                </a:solidFill>
                <a:latin typeface="Poppins"/>
                <a:cs typeface="Poppins"/>
              </a:rPr>
              <a:t>summer</a:t>
            </a:r>
            <a:r>
              <a:rPr lang="en-US" sz="1800" spc="-20">
                <a:solidFill>
                  <a:schemeClr val="bg1"/>
                </a:solidFill>
                <a:latin typeface="Poppins"/>
                <a:cs typeface="Poppins"/>
              </a:rPr>
              <a:t> </a:t>
            </a:r>
            <a:r>
              <a:rPr lang="en-US" sz="1800" spc="-10">
                <a:solidFill>
                  <a:schemeClr val="bg1"/>
                </a:solidFill>
                <a:latin typeface="Poppins"/>
                <a:cs typeface="Poppins"/>
              </a:rPr>
              <a:t>music </a:t>
            </a:r>
            <a:r>
              <a:rPr lang="en-US" sz="1800">
                <a:solidFill>
                  <a:schemeClr val="bg1"/>
                </a:solidFill>
                <a:latin typeface="Poppins"/>
                <a:cs typeface="Poppins"/>
              </a:rPr>
              <a:t>festivals,</a:t>
            </a:r>
            <a:r>
              <a:rPr lang="en-US" sz="1800" spc="-35">
                <a:solidFill>
                  <a:schemeClr val="bg1"/>
                </a:solidFill>
                <a:latin typeface="Poppins"/>
                <a:cs typeface="Poppins"/>
              </a:rPr>
              <a:t> </a:t>
            </a:r>
            <a:r>
              <a:rPr lang="en-US" sz="1800">
                <a:solidFill>
                  <a:schemeClr val="bg1"/>
                </a:solidFill>
                <a:latin typeface="Poppins"/>
                <a:cs typeface="Poppins"/>
              </a:rPr>
              <a:t>emails</a:t>
            </a:r>
            <a:r>
              <a:rPr lang="en-US" sz="1800" spc="-30">
                <a:solidFill>
                  <a:schemeClr val="bg1"/>
                </a:solidFill>
                <a:latin typeface="Poppins"/>
                <a:cs typeface="Poppins"/>
              </a:rPr>
              <a:t> </a:t>
            </a:r>
            <a:r>
              <a:rPr lang="en-US" sz="1800">
                <a:solidFill>
                  <a:schemeClr val="bg1"/>
                </a:solidFill>
                <a:latin typeface="Poppins"/>
                <a:cs typeface="Poppins"/>
              </a:rPr>
              <a:t>to</a:t>
            </a:r>
            <a:r>
              <a:rPr lang="en-US" sz="1800" spc="-20">
                <a:solidFill>
                  <a:schemeClr val="bg1"/>
                </a:solidFill>
                <a:latin typeface="Poppins"/>
                <a:cs typeface="Poppins"/>
              </a:rPr>
              <a:t> </a:t>
            </a:r>
            <a:r>
              <a:rPr lang="en-US" sz="1800">
                <a:solidFill>
                  <a:schemeClr val="bg1"/>
                </a:solidFill>
                <a:latin typeface="Poppins"/>
                <a:cs typeface="Poppins"/>
              </a:rPr>
              <a:t>her</a:t>
            </a:r>
            <a:r>
              <a:rPr lang="en-US" sz="1800" spc="-20">
                <a:solidFill>
                  <a:schemeClr val="bg1"/>
                </a:solidFill>
                <a:latin typeface="Poppins"/>
                <a:cs typeface="Poppins"/>
              </a:rPr>
              <a:t> </a:t>
            </a:r>
            <a:r>
              <a:rPr lang="en-US" sz="1800">
                <a:solidFill>
                  <a:schemeClr val="bg1"/>
                </a:solidFill>
                <a:latin typeface="Poppins"/>
                <a:cs typeface="Poppins"/>
              </a:rPr>
              <a:t>MSP</a:t>
            </a:r>
            <a:r>
              <a:rPr lang="en-US" sz="1800" spc="-5">
                <a:solidFill>
                  <a:schemeClr val="bg1"/>
                </a:solidFill>
                <a:latin typeface="Poppins"/>
                <a:cs typeface="Poppins"/>
              </a:rPr>
              <a:t> </a:t>
            </a:r>
            <a:r>
              <a:rPr lang="en-US" sz="1800">
                <a:solidFill>
                  <a:schemeClr val="bg1"/>
                </a:solidFill>
                <a:latin typeface="Poppins"/>
                <a:cs typeface="Poppins"/>
              </a:rPr>
              <a:t>about</a:t>
            </a:r>
            <a:r>
              <a:rPr lang="en-US" sz="1800" spc="-35">
                <a:solidFill>
                  <a:schemeClr val="bg1"/>
                </a:solidFill>
                <a:latin typeface="Poppins"/>
                <a:cs typeface="Poppins"/>
              </a:rPr>
              <a:t> </a:t>
            </a:r>
            <a:r>
              <a:rPr lang="en-US" sz="1800">
                <a:solidFill>
                  <a:schemeClr val="bg1"/>
                </a:solidFill>
                <a:latin typeface="Poppins"/>
                <a:cs typeface="Poppins"/>
              </a:rPr>
              <a:t>the</a:t>
            </a:r>
            <a:r>
              <a:rPr lang="en-US" sz="1800" spc="-20">
                <a:solidFill>
                  <a:schemeClr val="bg1"/>
                </a:solidFill>
                <a:latin typeface="Poppins"/>
                <a:cs typeface="Poppins"/>
              </a:rPr>
              <a:t> </a:t>
            </a:r>
            <a:r>
              <a:rPr lang="en-US" sz="1800">
                <a:solidFill>
                  <a:schemeClr val="bg1"/>
                </a:solidFill>
                <a:latin typeface="Poppins"/>
                <a:cs typeface="Poppins"/>
              </a:rPr>
              <a:t>things</a:t>
            </a:r>
            <a:r>
              <a:rPr lang="en-US" sz="1800" spc="-30">
                <a:solidFill>
                  <a:schemeClr val="bg1"/>
                </a:solidFill>
                <a:latin typeface="Poppins"/>
                <a:cs typeface="Poppins"/>
              </a:rPr>
              <a:t> </a:t>
            </a:r>
            <a:r>
              <a:rPr lang="en-US" sz="1800">
                <a:solidFill>
                  <a:schemeClr val="bg1"/>
                </a:solidFill>
                <a:latin typeface="Poppins"/>
                <a:cs typeface="Poppins"/>
              </a:rPr>
              <a:t>she</a:t>
            </a:r>
            <a:r>
              <a:rPr lang="en-US" sz="1800" spc="-25">
                <a:solidFill>
                  <a:schemeClr val="bg1"/>
                </a:solidFill>
                <a:latin typeface="Poppins"/>
                <a:cs typeface="Poppins"/>
              </a:rPr>
              <a:t> </a:t>
            </a:r>
            <a:r>
              <a:rPr lang="en-US" sz="1800">
                <a:solidFill>
                  <a:schemeClr val="bg1"/>
                </a:solidFill>
                <a:latin typeface="Poppins"/>
                <a:cs typeface="Poppins"/>
              </a:rPr>
              <a:t>cares</a:t>
            </a:r>
            <a:r>
              <a:rPr lang="en-US" sz="1800" spc="-25">
                <a:solidFill>
                  <a:schemeClr val="bg1"/>
                </a:solidFill>
                <a:latin typeface="Poppins"/>
                <a:cs typeface="Poppins"/>
              </a:rPr>
              <a:t> </a:t>
            </a:r>
            <a:r>
              <a:rPr lang="en-US" sz="1800" spc="-10">
                <a:solidFill>
                  <a:schemeClr val="bg1"/>
                </a:solidFill>
                <a:latin typeface="Poppins"/>
                <a:cs typeface="Poppins"/>
              </a:rPr>
              <a:t>about.</a:t>
            </a:r>
            <a:endParaRPr lang="en-US" sz="1800">
              <a:solidFill>
                <a:schemeClr val="bg1"/>
              </a:solidFill>
              <a:latin typeface="Poppins"/>
              <a:cs typeface="Poppins"/>
            </a:endParaRPr>
          </a:p>
          <a:p>
            <a:pPr marL="12700" marR="15875">
              <a:lnSpc>
                <a:spcPct val="100000"/>
              </a:lnSpc>
              <a:spcBef>
                <a:spcPts val="1005"/>
              </a:spcBef>
            </a:pPr>
            <a:r>
              <a:rPr lang="en-US" sz="1800">
                <a:solidFill>
                  <a:schemeClr val="bg1"/>
                </a:solidFill>
                <a:latin typeface="Poppins"/>
                <a:cs typeface="Poppins"/>
              </a:rPr>
              <a:t>We’re</a:t>
            </a:r>
            <a:r>
              <a:rPr lang="en-US" sz="1800" spc="-25">
                <a:solidFill>
                  <a:schemeClr val="bg1"/>
                </a:solidFill>
                <a:latin typeface="Poppins"/>
                <a:cs typeface="Poppins"/>
              </a:rPr>
              <a:t> </a:t>
            </a:r>
            <a:r>
              <a:rPr lang="en-US" sz="1800">
                <a:solidFill>
                  <a:schemeClr val="bg1"/>
                </a:solidFill>
                <a:latin typeface="Poppins"/>
                <a:cs typeface="Poppins"/>
              </a:rPr>
              <a:t>the</a:t>
            </a:r>
            <a:r>
              <a:rPr lang="en-US" sz="1800" spc="-20">
                <a:solidFill>
                  <a:schemeClr val="bg1"/>
                </a:solidFill>
                <a:latin typeface="Poppins"/>
                <a:cs typeface="Poppins"/>
              </a:rPr>
              <a:t> </a:t>
            </a:r>
            <a:r>
              <a:rPr lang="en-US" sz="1800">
                <a:solidFill>
                  <a:schemeClr val="bg1"/>
                </a:solidFill>
                <a:latin typeface="Poppins"/>
                <a:cs typeface="Poppins"/>
              </a:rPr>
              <a:t>badges</a:t>
            </a:r>
            <a:r>
              <a:rPr lang="en-US" sz="1800" spc="-30">
                <a:solidFill>
                  <a:schemeClr val="bg1"/>
                </a:solidFill>
                <a:latin typeface="Poppins"/>
                <a:cs typeface="Poppins"/>
              </a:rPr>
              <a:t> </a:t>
            </a:r>
            <a:r>
              <a:rPr lang="en-US" sz="1800">
                <a:solidFill>
                  <a:schemeClr val="bg1"/>
                </a:solidFill>
                <a:latin typeface="Poppins"/>
                <a:cs typeface="Poppins"/>
              </a:rPr>
              <a:t>she</a:t>
            </a:r>
            <a:r>
              <a:rPr lang="en-US" sz="1800" spc="-25">
                <a:solidFill>
                  <a:schemeClr val="bg1"/>
                </a:solidFill>
                <a:latin typeface="Poppins"/>
                <a:cs typeface="Poppins"/>
              </a:rPr>
              <a:t> </a:t>
            </a:r>
            <a:r>
              <a:rPr lang="en-US" sz="1800">
                <a:solidFill>
                  <a:schemeClr val="bg1"/>
                </a:solidFill>
                <a:latin typeface="Poppins"/>
                <a:cs typeface="Poppins"/>
              </a:rPr>
              <a:t>collects</a:t>
            </a:r>
            <a:r>
              <a:rPr lang="en-US" sz="1800" spc="-35">
                <a:solidFill>
                  <a:schemeClr val="bg1"/>
                </a:solidFill>
                <a:latin typeface="Poppins"/>
                <a:cs typeface="Poppins"/>
              </a:rPr>
              <a:t> </a:t>
            </a:r>
            <a:r>
              <a:rPr lang="en-US" sz="1800">
                <a:solidFill>
                  <a:schemeClr val="bg1"/>
                </a:solidFill>
                <a:latin typeface="Poppins"/>
                <a:cs typeface="Poppins"/>
              </a:rPr>
              <a:t>to</a:t>
            </a:r>
            <a:r>
              <a:rPr lang="en-US" sz="1800" spc="-15">
                <a:solidFill>
                  <a:schemeClr val="bg1"/>
                </a:solidFill>
                <a:latin typeface="Poppins"/>
                <a:cs typeface="Poppins"/>
              </a:rPr>
              <a:t> </a:t>
            </a:r>
            <a:r>
              <a:rPr lang="en-US" sz="1800">
                <a:solidFill>
                  <a:schemeClr val="bg1"/>
                </a:solidFill>
                <a:latin typeface="Poppins"/>
                <a:cs typeface="Poppins"/>
              </a:rPr>
              <a:t>capture</a:t>
            </a:r>
            <a:r>
              <a:rPr lang="en-US" sz="1800" spc="-30">
                <a:solidFill>
                  <a:schemeClr val="bg1"/>
                </a:solidFill>
                <a:latin typeface="Poppins"/>
                <a:cs typeface="Poppins"/>
              </a:rPr>
              <a:t> </a:t>
            </a:r>
            <a:r>
              <a:rPr lang="en-US" sz="1800">
                <a:solidFill>
                  <a:schemeClr val="bg1"/>
                </a:solidFill>
                <a:latin typeface="Poppins"/>
                <a:cs typeface="Poppins"/>
              </a:rPr>
              <a:t>the</a:t>
            </a:r>
            <a:r>
              <a:rPr lang="en-US" sz="1800" spc="-20">
                <a:solidFill>
                  <a:schemeClr val="bg1"/>
                </a:solidFill>
                <a:latin typeface="Poppins"/>
                <a:cs typeface="Poppins"/>
              </a:rPr>
              <a:t> </a:t>
            </a:r>
            <a:r>
              <a:rPr lang="en-US" sz="1800">
                <a:solidFill>
                  <a:schemeClr val="bg1"/>
                </a:solidFill>
                <a:latin typeface="Poppins"/>
                <a:cs typeface="Poppins"/>
              </a:rPr>
              <a:t>journey</a:t>
            </a:r>
            <a:r>
              <a:rPr lang="en-US" sz="1800" spc="-20">
                <a:solidFill>
                  <a:schemeClr val="bg1"/>
                </a:solidFill>
                <a:latin typeface="Poppins"/>
                <a:cs typeface="Poppins"/>
              </a:rPr>
              <a:t> </a:t>
            </a:r>
            <a:r>
              <a:rPr lang="en-US" sz="1800">
                <a:solidFill>
                  <a:schemeClr val="bg1"/>
                </a:solidFill>
                <a:latin typeface="Poppins"/>
                <a:cs typeface="Poppins"/>
              </a:rPr>
              <a:t>she’s</a:t>
            </a:r>
            <a:r>
              <a:rPr lang="en-US" sz="1800" spc="-20">
                <a:solidFill>
                  <a:schemeClr val="bg1"/>
                </a:solidFill>
                <a:latin typeface="Poppins"/>
                <a:cs typeface="Poppins"/>
              </a:rPr>
              <a:t> </a:t>
            </a:r>
            <a:r>
              <a:rPr lang="en-US" sz="1800">
                <a:solidFill>
                  <a:schemeClr val="bg1"/>
                </a:solidFill>
                <a:latin typeface="Poppins"/>
                <a:cs typeface="Poppins"/>
              </a:rPr>
              <a:t>chosen</a:t>
            </a:r>
            <a:r>
              <a:rPr lang="en-US" sz="1800" spc="-35">
                <a:solidFill>
                  <a:schemeClr val="bg1"/>
                </a:solidFill>
                <a:latin typeface="Poppins"/>
                <a:cs typeface="Poppins"/>
              </a:rPr>
              <a:t> </a:t>
            </a:r>
            <a:r>
              <a:rPr lang="en-US" sz="1800">
                <a:solidFill>
                  <a:schemeClr val="bg1"/>
                </a:solidFill>
                <a:latin typeface="Poppins"/>
                <a:cs typeface="Poppins"/>
              </a:rPr>
              <a:t>–</a:t>
            </a:r>
            <a:r>
              <a:rPr lang="en-US" sz="1800" spc="-20">
                <a:solidFill>
                  <a:schemeClr val="bg1"/>
                </a:solidFill>
                <a:latin typeface="Poppins"/>
                <a:cs typeface="Poppins"/>
              </a:rPr>
              <a:t> </a:t>
            </a:r>
            <a:r>
              <a:rPr lang="en-US" sz="1800" spc="-10">
                <a:solidFill>
                  <a:schemeClr val="bg1"/>
                </a:solidFill>
                <a:latin typeface="Poppins"/>
                <a:cs typeface="Poppins"/>
              </a:rPr>
              <a:t>anything </a:t>
            </a:r>
            <a:r>
              <a:rPr lang="en-US" sz="1800">
                <a:solidFill>
                  <a:schemeClr val="bg1"/>
                </a:solidFill>
                <a:latin typeface="Poppins"/>
                <a:cs typeface="Poppins"/>
              </a:rPr>
              <a:t>from</a:t>
            </a:r>
            <a:r>
              <a:rPr lang="en-US" sz="1800" spc="-30">
                <a:solidFill>
                  <a:schemeClr val="bg1"/>
                </a:solidFill>
                <a:latin typeface="Poppins"/>
                <a:cs typeface="Poppins"/>
              </a:rPr>
              <a:t> </a:t>
            </a:r>
            <a:r>
              <a:rPr lang="en-US" sz="1800">
                <a:solidFill>
                  <a:schemeClr val="bg1"/>
                </a:solidFill>
                <a:latin typeface="Poppins"/>
                <a:cs typeface="Poppins"/>
              </a:rPr>
              <a:t>mindfulness</a:t>
            </a:r>
            <a:r>
              <a:rPr lang="en-US" sz="1800" spc="-40">
                <a:solidFill>
                  <a:schemeClr val="bg1"/>
                </a:solidFill>
                <a:latin typeface="Poppins"/>
                <a:cs typeface="Poppins"/>
              </a:rPr>
              <a:t> </a:t>
            </a:r>
            <a:r>
              <a:rPr lang="en-US" sz="1800">
                <a:solidFill>
                  <a:schemeClr val="bg1"/>
                </a:solidFill>
                <a:latin typeface="Poppins"/>
                <a:cs typeface="Poppins"/>
              </a:rPr>
              <a:t>to</a:t>
            </a:r>
            <a:r>
              <a:rPr lang="en-US" sz="1800" spc="-25">
                <a:solidFill>
                  <a:schemeClr val="bg1"/>
                </a:solidFill>
                <a:latin typeface="Poppins"/>
                <a:cs typeface="Poppins"/>
              </a:rPr>
              <a:t> </a:t>
            </a:r>
            <a:r>
              <a:rPr lang="en-US" sz="1800" spc="-10">
                <a:solidFill>
                  <a:schemeClr val="bg1"/>
                </a:solidFill>
                <a:latin typeface="Poppins"/>
                <a:cs typeface="Poppins"/>
              </a:rPr>
              <a:t>rock-</a:t>
            </a:r>
            <a:r>
              <a:rPr lang="en-US" sz="1800">
                <a:solidFill>
                  <a:schemeClr val="bg1"/>
                </a:solidFill>
                <a:latin typeface="Poppins"/>
                <a:cs typeface="Poppins"/>
              </a:rPr>
              <a:t>climbing</a:t>
            </a:r>
            <a:r>
              <a:rPr lang="en-US" sz="1800" spc="-40">
                <a:solidFill>
                  <a:schemeClr val="bg1"/>
                </a:solidFill>
                <a:latin typeface="Poppins"/>
                <a:cs typeface="Poppins"/>
              </a:rPr>
              <a:t> </a:t>
            </a:r>
            <a:r>
              <a:rPr lang="en-US" sz="1800">
                <a:solidFill>
                  <a:schemeClr val="bg1"/>
                </a:solidFill>
                <a:latin typeface="Poppins"/>
                <a:cs typeface="Poppins"/>
              </a:rPr>
              <a:t>to</a:t>
            </a:r>
            <a:r>
              <a:rPr lang="en-US" sz="1800" spc="-25">
                <a:solidFill>
                  <a:schemeClr val="bg1"/>
                </a:solidFill>
                <a:latin typeface="Poppins"/>
                <a:cs typeface="Poppins"/>
              </a:rPr>
              <a:t> </a:t>
            </a:r>
            <a:r>
              <a:rPr lang="en-US" sz="1800">
                <a:solidFill>
                  <a:schemeClr val="bg1"/>
                </a:solidFill>
                <a:latin typeface="Poppins"/>
                <a:cs typeface="Poppins"/>
              </a:rPr>
              <a:t>crafting</a:t>
            </a:r>
            <a:r>
              <a:rPr lang="en-US" sz="1800" spc="-40">
                <a:solidFill>
                  <a:schemeClr val="bg1"/>
                </a:solidFill>
                <a:latin typeface="Poppins"/>
                <a:cs typeface="Poppins"/>
              </a:rPr>
              <a:t> </a:t>
            </a:r>
            <a:r>
              <a:rPr lang="en-US" sz="1800">
                <a:solidFill>
                  <a:schemeClr val="bg1"/>
                </a:solidFill>
                <a:latin typeface="Poppins"/>
                <a:cs typeface="Poppins"/>
              </a:rPr>
              <a:t>to</a:t>
            </a:r>
            <a:r>
              <a:rPr lang="en-US" sz="1800" spc="-25">
                <a:solidFill>
                  <a:schemeClr val="bg1"/>
                </a:solidFill>
                <a:latin typeface="Poppins"/>
                <a:cs typeface="Poppins"/>
              </a:rPr>
              <a:t> </a:t>
            </a:r>
            <a:r>
              <a:rPr lang="en-US" sz="1800" spc="-10">
                <a:solidFill>
                  <a:schemeClr val="bg1"/>
                </a:solidFill>
                <a:latin typeface="Poppins"/>
                <a:cs typeface="Poppins"/>
              </a:rPr>
              <a:t>coding.</a:t>
            </a:r>
            <a:endParaRPr lang="en-US" sz="1800">
              <a:solidFill>
                <a:schemeClr val="bg1"/>
              </a:solidFill>
              <a:latin typeface="Poppins"/>
              <a:cs typeface="Poppins"/>
            </a:endParaRPr>
          </a:p>
          <a:p>
            <a:pPr marL="12700" marR="239395">
              <a:lnSpc>
                <a:spcPct val="100000"/>
              </a:lnSpc>
              <a:spcBef>
                <a:spcPts val="1000"/>
              </a:spcBef>
            </a:pPr>
            <a:r>
              <a:rPr lang="en-US" sz="1800">
                <a:solidFill>
                  <a:schemeClr val="bg1"/>
                </a:solidFill>
                <a:latin typeface="Poppins"/>
                <a:cs typeface="Poppins"/>
              </a:rPr>
              <a:t>We’re</a:t>
            </a:r>
            <a:r>
              <a:rPr lang="en-US" sz="1800" spc="-10">
                <a:solidFill>
                  <a:schemeClr val="bg1"/>
                </a:solidFill>
                <a:latin typeface="Poppins"/>
                <a:cs typeface="Poppins"/>
              </a:rPr>
              <a:t> </a:t>
            </a:r>
            <a:r>
              <a:rPr lang="en-US" sz="1800">
                <a:solidFill>
                  <a:schemeClr val="bg1"/>
                </a:solidFill>
                <a:latin typeface="Poppins"/>
                <a:cs typeface="Poppins"/>
              </a:rPr>
              <a:t>a</a:t>
            </a:r>
            <a:r>
              <a:rPr lang="en-US" sz="1800" spc="-20">
                <a:solidFill>
                  <a:schemeClr val="bg1"/>
                </a:solidFill>
                <a:latin typeface="Poppins"/>
                <a:cs typeface="Poppins"/>
              </a:rPr>
              <a:t> </a:t>
            </a:r>
            <a:r>
              <a:rPr lang="en-US" sz="1800">
                <a:solidFill>
                  <a:schemeClr val="bg1"/>
                </a:solidFill>
                <a:latin typeface="Poppins"/>
                <a:cs typeface="Poppins"/>
              </a:rPr>
              <a:t>powerful</a:t>
            </a:r>
            <a:r>
              <a:rPr lang="en-US" sz="1800" spc="-40">
                <a:solidFill>
                  <a:schemeClr val="bg1"/>
                </a:solidFill>
                <a:latin typeface="Poppins"/>
                <a:cs typeface="Poppins"/>
              </a:rPr>
              <a:t> </a:t>
            </a:r>
            <a:r>
              <a:rPr lang="en-US" sz="1800">
                <a:solidFill>
                  <a:schemeClr val="bg1"/>
                </a:solidFill>
                <a:latin typeface="Poppins"/>
                <a:cs typeface="Poppins"/>
              </a:rPr>
              <a:t>collective</a:t>
            </a:r>
            <a:r>
              <a:rPr lang="en-US" sz="1800" spc="-30">
                <a:solidFill>
                  <a:schemeClr val="bg1"/>
                </a:solidFill>
                <a:latin typeface="Poppins"/>
                <a:cs typeface="Poppins"/>
              </a:rPr>
              <a:t> </a:t>
            </a:r>
            <a:r>
              <a:rPr lang="en-US" sz="1800">
                <a:solidFill>
                  <a:schemeClr val="bg1"/>
                </a:solidFill>
                <a:latin typeface="Poppins"/>
                <a:cs typeface="Poppins"/>
              </a:rPr>
              <a:t>voice</a:t>
            </a:r>
            <a:r>
              <a:rPr lang="en-US" sz="1800" spc="-20">
                <a:solidFill>
                  <a:schemeClr val="bg1"/>
                </a:solidFill>
                <a:latin typeface="Poppins"/>
                <a:cs typeface="Poppins"/>
              </a:rPr>
              <a:t> </a:t>
            </a:r>
            <a:r>
              <a:rPr lang="en-US" sz="1800">
                <a:solidFill>
                  <a:schemeClr val="bg1"/>
                </a:solidFill>
                <a:latin typeface="Poppins"/>
                <a:cs typeface="Poppins"/>
              </a:rPr>
              <a:t>–</a:t>
            </a:r>
            <a:r>
              <a:rPr lang="en-US" sz="1800" spc="-20">
                <a:solidFill>
                  <a:schemeClr val="bg1"/>
                </a:solidFill>
                <a:latin typeface="Poppins"/>
                <a:cs typeface="Poppins"/>
              </a:rPr>
              <a:t> </a:t>
            </a:r>
            <a:r>
              <a:rPr lang="en-US" sz="1800">
                <a:solidFill>
                  <a:schemeClr val="bg1"/>
                </a:solidFill>
                <a:latin typeface="Poppins"/>
                <a:cs typeface="Poppins"/>
              </a:rPr>
              <a:t>by</a:t>
            </a:r>
            <a:r>
              <a:rPr lang="en-US" sz="1800" spc="-20">
                <a:solidFill>
                  <a:schemeClr val="bg1"/>
                </a:solidFill>
                <a:latin typeface="Poppins"/>
                <a:cs typeface="Poppins"/>
              </a:rPr>
              <a:t> </a:t>
            </a:r>
            <a:r>
              <a:rPr lang="en-US" sz="1800">
                <a:solidFill>
                  <a:schemeClr val="bg1"/>
                </a:solidFill>
                <a:latin typeface="Poppins"/>
                <a:cs typeface="Poppins"/>
              </a:rPr>
              <a:t>girls,</a:t>
            </a:r>
            <a:r>
              <a:rPr lang="en-US" sz="1800" spc="-20">
                <a:solidFill>
                  <a:schemeClr val="bg1"/>
                </a:solidFill>
                <a:latin typeface="Poppins"/>
                <a:cs typeface="Poppins"/>
              </a:rPr>
              <a:t> </a:t>
            </a:r>
            <a:r>
              <a:rPr lang="en-US" sz="1800">
                <a:solidFill>
                  <a:schemeClr val="bg1"/>
                </a:solidFill>
                <a:latin typeface="Poppins"/>
                <a:cs typeface="Poppins"/>
              </a:rPr>
              <a:t>for</a:t>
            </a:r>
            <a:r>
              <a:rPr lang="en-US" sz="1800" spc="-20">
                <a:solidFill>
                  <a:schemeClr val="bg1"/>
                </a:solidFill>
                <a:latin typeface="Poppins"/>
                <a:cs typeface="Poppins"/>
              </a:rPr>
              <a:t> </a:t>
            </a:r>
            <a:r>
              <a:rPr lang="en-US" sz="1800">
                <a:solidFill>
                  <a:schemeClr val="bg1"/>
                </a:solidFill>
                <a:latin typeface="Poppins"/>
                <a:cs typeface="Poppins"/>
              </a:rPr>
              <a:t>girls</a:t>
            </a:r>
            <a:r>
              <a:rPr lang="en-US" sz="1800" spc="-35">
                <a:solidFill>
                  <a:schemeClr val="bg1"/>
                </a:solidFill>
                <a:latin typeface="Poppins"/>
                <a:cs typeface="Poppins"/>
              </a:rPr>
              <a:t> </a:t>
            </a:r>
            <a:r>
              <a:rPr lang="en-US" sz="1800">
                <a:solidFill>
                  <a:schemeClr val="bg1"/>
                </a:solidFill>
                <a:latin typeface="Poppins"/>
                <a:cs typeface="Poppins"/>
              </a:rPr>
              <a:t>–</a:t>
            </a:r>
            <a:r>
              <a:rPr lang="en-US" sz="1800" spc="-15">
                <a:solidFill>
                  <a:schemeClr val="bg1"/>
                </a:solidFill>
                <a:latin typeface="Poppins"/>
                <a:cs typeface="Poppins"/>
              </a:rPr>
              <a:t> </a:t>
            </a:r>
            <a:r>
              <a:rPr lang="en-US" sz="1800">
                <a:solidFill>
                  <a:schemeClr val="bg1"/>
                </a:solidFill>
                <a:latin typeface="Poppins"/>
                <a:cs typeface="Poppins"/>
              </a:rPr>
              <a:t>changing</a:t>
            </a:r>
            <a:r>
              <a:rPr lang="en-US" sz="1800" spc="-35">
                <a:solidFill>
                  <a:schemeClr val="bg1"/>
                </a:solidFill>
                <a:latin typeface="Poppins"/>
                <a:cs typeface="Poppins"/>
              </a:rPr>
              <a:t> </a:t>
            </a:r>
            <a:r>
              <a:rPr lang="en-US" sz="1800">
                <a:solidFill>
                  <a:schemeClr val="bg1"/>
                </a:solidFill>
                <a:latin typeface="Poppins"/>
                <a:cs typeface="Poppins"/>
              </a:rPr>
              <a:t>the</a:t>
            </a:r>
            <a:r>
              <a:rPr lang="en-US" sz="1800" spc="-20">
                <a:solidFill>
                  <a:schemeClr val="bg1"/>
                </a:solidFill>
                <a:latin typeface="Poppins"/>
                <a:cs typeface="Poppins"/>
              </a:rPr>
              <a:t> </a:t>
            </a:r>
            <a:r>
              <a:rPr lang="en-US" sz="1800">
                <a:solidFill>
                  <a:schemeClr val="bg1"/>
                </a:solidFill>
                <a:latin typeface="Poppins"/>
                <a:cs typeface="Poppins"/>
              </a:rPr>
              <a:t>world</a:t>
            </a:r>
            <a:r>
              <a:rPr lang="en-US" sz="1800" spc="-20">
                <a:solidFill>
                  <a:schemeClr val="bg1"/>
                </a:solidFill>
                <a:latin typeface="Poppins"/>
                <a:cs typeface="Poppins"/>
              </a:rPr>
              <a:t> </a:t>
            </a:r>
            <a:r>
              <a:rPr lang="en-US" sz="1800" spc="-25">
                <a:solidFill>
                  <a:schemeClr val="bg1"/>
                </a:solidFill>
                <a:latin typeface="Poppins"/>
                <a:cs typeface="Poppins"/>
              </a:rPr>
              <a:t>for </a:t>
            </a:r>
            <a:r>
              <a:rPr lang="en-US" sz="1800">
                <a:solidFill>
                  <a:schemeClr val="bg1"/>
                </a:solidFill>
                <a:latin typeface="Poppins"/>
                <a:cs typeface="Poppins"/>
              </a:rPr>
              <a:t>the</a:t>
            </a:r>
            <a:r>
              <a:rPr lang="en-US" sz="1800" spc="-30">
                <a:solidFill>
                  <a:schemeClr val="bg1"/>
                </a:solidFill>
                <a:latin typeface="Poppins"/>
                <a:cs typeface="Poppins"/>
              </a:rPr>
              <a:t> </a:t>
            </a:r>
            <a:r>
              <a:rPr lang="en-US" sz="1800" spc="-10">
                <a:solidFill>
                  <a:schemeClr val="bg1"/>
                </a:solidFill>
                <a:latin typeface="Poppins"/>
                <a:cs typeface="Poppins"/>
              </a:rPr>
              <a:t>better.</a:t>
            </a:r>
            <a:endParaRPr lang="en-US" sz="1800">
              <a:solidFill>
                <a:schemeClr val="bg1"/>
              </a:solidFill>
              <a:latin typeface="Poppins"/>
              <a:cs typeface="Poppins"/>
            </a:endParaRPr>
          </a:p>
          <a:p>
            <a:endParaRPr lang="en-GB">
              <a:solidFill>
                <a:schemeClr val="bg1"/>
              </a:solidFill>
            </a:endParaRPr>
          </a:p>
        </p:txBody>
      </p:sp>
    </p:spTree>
    <p:extLst>
      <p:ext uri="{BB962C8B-B14F-4D97-AF65-F5344CB8AC3E}">
        <p14:creationId xmlns:p14="http://schemas.microsoft.com/office/powerpoint/2010/main" val="27861078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2" y="95250"/>
            <a:ext cx="12191848" cy="6762876"/>
            <a:chOff x="2004060" y="380"/>
            <a:chExt cx="10188320" cy="6857746"/>
          </a:xfrm>
        </p:grpSpPr>
        <p:sp>
          <p:nvSpPr>
            <p:cNvPr id="3" name="object 3"/>
            <p:cNvSpPr/>
            <p:nvPr/>
          </p:nvSpPr>
          <p:spPr>
            <a:xfrm>
              <a:off x="2004060" y="4027931"/>
              <a:ext cx="2550795" cy="2830195"/>
            </a:xfrm>
            <a:custGeom>
              <a:avLst/>
              <a:gdLst/>
              <a:ahLst/>
              <a:cxnLst/>
              <a:rect l="l" t="t" r="r" b="b"/>
              <a:pathLst>
                <a:path w="2550795" h="2830195">
                  <a:moveTo>
                    <a:pt x="2550426" y="0"/>
                  </a:moveTo>
                  <a:lnTo>
                    <a:pt x="0" y="0"/>
                  </a:lnTo>
                  <a:lnTo>
                    <a:pt x="0" y="2830068"/>
                  </a:lnTo>
                  <a:lnTo>
                    <a:pt x="2550426" y="2830068"/>
                  </a:lnTo>
                  <a:lnTo>
                    <a:pt x="2550426" y="0"/>
                  </a:lnTo>
                  <a:close/>
                </a:path>
              </a:pathLst>
            </a:custGeom>
            <a:solidFill>
              <a:srgbClr val="95D2F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
          <p:nvSpPr>
            <p:cNvPr id="4" name="object 4"/>
            <p:cNvSpPr/>
            <p:nvPr/>
          </p:nvSpPr>
          <p:spPr>
            <a:xfrm>
              <a:off x="4542282" y="4027931"/>
              <a:ext cx="2550795" cy="2830195"/>
            </a:xfrm>
            <a:custGeom>
              <a:avLst/>
              <a:gdLst/>
              <a:ahLst/>
              <a:cxnLst/>
              <a:rect l="l" t="t" r="r" b="b"/>
              <a:pathLst>
                <a:path w="2550795" h="2830195">
                  <a:moveTo>
                    <a:pt x="2550414" y="0"/>
                  </a:moveTo>
                  <a:lnTo>
                    <a:pt x="0" y="0"/>
                  </a:lnTo>
                  <a:lnTo>
                    <a:pt x="0" y="2830068"/>
                  </a:lnTo>
                  <a:lnTo>
                    <a:pt x="2550414" y="2830068"/>
                  </a:lnTo>
                  <a:lnTo>
                    <a:pt x="2550414" y="0"/>
                  </a:lnTo>
                  <a:close/>
                </a:path>
              </a:pathLst>
            </a:custGeom>
            <a:solidFill>
              <a:srgbClr val="FFC7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
          <p:nvSpPr>
            <p:cNvPr id="5" name="object 5"/>
            <p:cNvSpPr/>
            <p:nvPr/>
          </p:nvSpPr>
          <p:spPr>
            <a:xfrm>
              <a:off x="7091933" y="4027931"/>
              <a:ext cx="2550795" cy="2830195"/>
            </a:xfrm>
            <a:custGeom>
              <a:avLst/>
              <a:gdLst/>
              <a:ahLst/>
              <a:cxnLst/>
              <a:rect l="l" t="t" r="r" b="b"/>
              <a:pathLst>
                <a:path w="2550795" h="2830195">
                  <a:moveTo>
                    <a:pt x="2550414" y="0"/>
                  </a:moveTo>
                  <a:lnTo>
                    <a:pt x="0" y="0"/>
                  </a:lnTo>
                  <a:lnTo>
                    <a:pt x="0" y="2830068"/>
                  </a:lnTo>
                  <a:lnTo>
                    <a:pt x="2550414" y="2830068"/>
                  </a:lnTo>
                  <a:lnTo>
                    <a:pt x="2550414" y="0"/>
                  </a:lnTo>
                  <a:close/>
                </a:path>
              </a:pathLst>
            </a:custGeom>
            <a:solidFill>
              <a:srgbClr val="1639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
          <p:nvSpPr>
            <p:cNvPr id="6" name="object 6"/>
            <p:cNvSpPr/>
            <p:nvPr/>
          </p:nvSpPr>
          <p:spPr>
            <a:xfrm>
              <a:off x="9641585" y="4027931"/>
              <a:ext cx="2550795" cy="2830195"/>
            </a:xfrm>
            <a:custGeom>
              <a:avLst/>
              <a:gdLst/>
              <a:ahLst/>
              <a:cxnLst/>
              <a:rect l="l" t="t" r="r" b="b"/>
              <a:pathLst>
                <a:path w="2550795" h="2830195">
                  <a:moveTo>
                    <a:pt x="2550426" y="0"/>
                  </a:moveTo>
                  <a:lnTo>
                    <a:pt x="0" y="0"/>
                  </a:lnTo>
                  <a:lnTo>
                    <a:pt x="0" y="2830068"/>
                  </a:lnTo>
                  <a:lnTo>
                    <a:pt x="2550426" y="2830068"/>
                  </a:lnTo>
                  <a:lnTo>
                    <a:pt x="2550426" y="0"/>
                  </a:lnTo>
                  <a:close/>
                </a:path>
              </a:pathLst>
            </a:custGeom>
            <a:solidFill>
              <a:srgbClr val="53174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
          <p:nvSpPr>
            <p:cNvPr id="7" name="object 7"/>
            <p:cNvSpPr/>
            <p:nvPr/>
          </p:nvSpPr>
          <p:spPr>
            <a:xfrm>
              <a:off x="2004822" y="380"/>
              <a:ext cx="10187305" cy="4028440"/>
            </a:xfrm>
            <a:custGeom>
              <a:avLst/>
              <a:gdLst/>
              <a:ahLst/>
              <a:cxnLst/>
              <a:rect l="l" t="t" r="r" b="b"/>
              <a:pathLst>
                <a:path w="10187305" h="4028440">
                  <a:moveTo>
                    <a:pt x="0" y="4027932"/>
                  </a:moveTo>
                  <a:lnTo>
                    <a:pt x="10187178" y="4027932"/>
                  </a:lnTo>
                  <a:lnTo>
                    <a:pt x="10187178" y="0"/>
                  </a:lnTo>
                  <a:lnTo>
                    <a:pt x="0" y="0"/>
                  </a:lnTo>
                  <a:lnTo>
                    <a:pt x="0" y="4027932"/>
                  </a:lnTo>
                  <a:close/>
                </a:path>
              </a:pathLst>
            </a:custGeom>
            <a:solidFill>
              <a:srgbClr val="1C276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grpSp>
      <p:grpSp>
        <p:nvGrpSpPr>
          <p:cNvPr id="12" name="object 12"/>
          <p:cNvGrpSpPr/>
          <p:nvPr/>
        </p:nvGrpSpPr>
        <p:grpSpPr>
          <a:xfrm>
            <a:off x="228577" y="4183710"/>
            <a:ext cx="11748065" cy="2405637"/>
            <a:chOff x="2226564" y="4815839"/>
            <a:chExt cx="9721582" cy="1856231"/>
          </a:xfrm>
        </p:grpSpPr>
        <p:pic>
          <p:nvPicPr>
            <p:cNvPr id="14" name="object 14"/>
            <p:cNvPicPr/>
            <p:nvPr/>
          </p:nvPicPr>
          <p:blipFill>
            <a:blip r:embed="rId3" cstate="print"/>
            <a:stretch>
              <a:fillRect/>
            </a:stretch>
          </p:blipFill>
          <p:spPr>
            <a:xfrm>
              <a:off x="2226564" y="4932426"/>
              <a:ext cx="2113025" cy="1021079"/>
            </a:xfrm>
            <a:prstGeom prst="rect">
              <a:avLst/>
            </a:prstGeom>
          </p:spPr>
        </p:pic>
        <p:pic>
          <p:nvPicPr>
            <p:cNvPr id="15" name="object 15"/>
            <p:cNvPicPr/>
            <p:nvPr/>
          </p:nvPicPr>
          <p:blipFill>
            <a:blip r:embed="rId4" cstate="print"/>
            <a:stretch>
              <a:fillRect/>
            </a:stretch>
          </p:blipFill>
          <p:spPr>
            <a:xfrm>
              <a:off x="4754879" y="4855464"/>
              <a:ext cx="2129789" cy="1146047"/>
            </a:xfrm>
            <a:prstGeom prst="rect">
              <a:avLst/>
            </a:prstGeom>
          </p:spPr>
        </p:pic>
        <p:pic>
          <p:nvPicPr>
            <p:cNvPr id="16" name="object 16"/>
            <p:cNvPicPr/>
            <p:nvPr/>
          </p:nvPicPr>
          <p:blipFill>
            <a:blip r:embed="rId5" cstate="print"/>
            <a:stretch>
              <a:fillRect/>
            </a:stretch>
          </p:blipFill>
          <p:spPr>
            <a:xfrm>
              <a:off x="7256526" y="4974335"/>
              <a:ext cx="2221991" cy="1094993"/>
            </a:xfrm>
            <a:prstGeom prst="rect">
              <a:avLst/>
            </a:prstGeom>
          </p:spPr>
        </p:pic>
        <p:pic>
          <p:nvPicPr>
            <p:cNvPr id="17" name="object 17"/>
            <p:cNvPicPr/>
            <p:nvPr/>
          </p:nvPicPr>
          <p:blipFill>
            <a:blip r:embed="rId6" cstate="print"/>
            <a:stretch>
              <a:fillRect/>
            </a:stretch>
          </p:blipFill>
          <p:spPr>
            <a:xfrm>
              <a:off x="9892283" y="4815839"/>
              <a:ext cx="2055863" cy="1132331"/>
            </a:xfrm>
            <a:prstGeom prst="rect">
              <a:avLst/>
            </a:prstGeom>
          </p:spPr>
        </p:pic>
        <p:pic>
          <p:nvPicPr>
            <p:cNvPr id="18" name="object 18"/>
            <p:cNvPicPr/>
            <p:nvPr/>
          </p:nvPicPr>
          <p:blipFill>
            <a:blip r:embed="rId7" cstate="print"/>
            <a:stretch>
              <a:fillRect/>
            </a:stretch>
          </p:blipFill>
          <p:spPr>
            <a:xfrm>
              <a:off x="2975609" y="6089141"/>
              <a:ext cx="603503" cy="582929"/>
            </a:xfrm>
            <a:prstGeom prst="rect">
              <a:avLst/>
            </a:prstGeom>
          </p:spPr>
        </p:pic>
        <p:pic>
          <p:nvPicPr>
            <p:cNvPr id="19" name="object 19"/>
            <p:cNvPicPr/>
            <p:nvPr/>
          </p:nvPicPr>
          <p:blipFill>
            <a:blip r:embed="rId8" cstate="print"/>
            <a:stretch>
              <a:fillRect/>
            </a:stretch>
          </p:blipFill>
          <p:spPr>
            <a:xfrm>
              <a:off x="5502402" y="6092952"/>
              <a:ext cx="595883" cy="578357"/>
            </a:xfrm>
            <a:prstGeom prst="rect">
              <a:avLst/>
            </a:prstGeom>
          </p:spPr>
        </p:pic>
        <p:pic>
          <p:nvPicPr>
            <p:cNvPr id="20" name="object 20"/>
            <p:cNvPicPr/>
            <p:nvPr/>
          </p:nvPicPr>
          <p:blipFill>
            <a:blip r:embed="rId9" cstate="print"/>
            <a:stretch>
              <a:fillRect/>
            </a:stretch>
          </p:blipFill>
          <p:spPr>
            <a:xfrm>
              <a:off x="8071103" y="6093714"/>
              <a:ext cx="593597" cy="550163"/>
            </a:xfrm>
            <a:prstGeom prst="rect">
              <a:avLst/>
            </a:prstGeom>
          </p:spPr>
        </p:pic>
        <p:pic>
          <p:nvPicPr>
            <p:cNvPr id="21" name="object 21"/>
            <p:cNvPicPr/>
            <p:nvPr/>
          </p:nvPicPr>
          <p:blipFill>
            <a:blip r:embed="rId10" cstate="print"/>
            <a:stretch>
              <a:fillRect/>
            </a:stretch>
          </p:blipFill>
          <p:spPr>
            <a:xfrm>
              <a:off x="10645140" y="6116573"/>
              <a:ext cx="554735" cy="531875"/>
            </a:xfrm>
            <a:prstGeom prst="rect">
              <a:avLst/>
            </a:prstGeom>
          </p:spPr>
        </p:pic>
      </p:grpSp>
      <p:pic>
        <p:nvPicPr>
          <p:cNvPr id="22" name="Picture 21" descr="Logo&#10;&#10;Description automatically generated">
            <a:extLst>
              <a:ext uri="{FF2B5EF4-FFF2-40B4-BE49-F238E27FC236}">
                <a16:creationId xmlns:a16="http://schemas.microsoft.com/office/drawing/2014/main" id="{DE955BEC-28DE-7CB1-0BED-744138F9DC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23484" y="417214"/>
            <a:ext cx="2909186" cy="3737804"/>
          </a:xfrm>
          <a:prstGeom prst="rect">
            <a:avLst/>
          </a:prstGeom>
        </p:spPr>
      </p:pic>
      <p:sp>
        <p:nvSpPr>
          <p:cNvPr id="10" name="Slide Number Placeholder 9">
            <a:extLst>
              <a:ext uri="{FF2B5EF4-FFF2-40B4-BE49-F238E27FC236}">
                <a16:creationId xmlns:a16="http://schemas.microsoft.com/office/drawing/2014/main" id="{3E487B78-EC50-E680-9392-8EDA61881C6D}"/>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000" b="0" i="0" u="none" strike="noStrike" kern="1200" cap="none" spc="0" normalizeH="0" baseline="0" noProof="0" smtClean="0">
                <a:ln>
                  <a:noFill/>
                </a:ln>
                <a:solidFill>
                  <a:prstClr val="black">
                    <a:tint val="75000"/>
                  </a:prstClr>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prstClr val="black">
                  <a:tint val="75000"/>
                </a:prstClr>
              </a:solidFill>
              <a:effectLst/>
              <a:uLnTx/>
              <a:uFillTx/>
              <a:latin typeface="Poppins"/>
              <a:ea typeface="+mn-ea"/>
              <a:cs typeface="+mn-cs"/>
            </a:endParaRPr>
          </a:p>
        </p:txBody>
      </p:sp>
      <p:sp>
        <p:nvSpPr>
          <p:cNvPr id="11" name="TextBox 10">
            <a:extLst>
              <a:ext uri="{FF2B5EF4-FFF2-40B4-BE49-F238E27FC236}">
                <a16:creationId xmlns:a16="http://schemas.microsoft.com/office/drawing/2014/main" id="{425C9807-4898-209B-233A-052424477F44}"/>
              </a:ext>
            </a:extLst>
          </p:cNvPr>
          <p:cNvSpPr txBox="1"/>
          <p:nvPr/>
        </p:nvSpPr>
        <p:spPr>
          <a:xfrm>
            <a:off x="1105840" y="5475491"/>
            <a:ext cx="1756610" cy="211333"/>
          </a:xfrm>
          <a:prstGeom prst="rect">
            <a:avLst/>
          </a:prstGeom>
          <a:noFill/>
        </p:spPr>
        <p:txBody>
          <a:bodyPr wrap="square" lIns="0" tIns="0" rIns="0" bIns="0" rtlCol="0">
            <a:noAutofit/>
          </a:bodyPr>
          <a:lstStyle/>
          <a:p>
            <a:pPr algn="l"/>
            <a:r>
              <a:rPr lang="en-GB" sz="1400">
                <a:solidFill>
                  <a:schemeClr val="accent3"/>
                </a:solidFill>
              </a:rPr>
              <a:t>Ages 4-7</a:t>
            </a:r>
          </a:p>
        </p:txBody>
      </p:sp>
      <p:sp>
        <p:nvSpPr>
          <p:cNvPr id="13" name="TextBox 12">
            <a:extLst>
              <a:ext uri="{FF2B5EF4-FFF2-40B4-BE49-F238E27FC236}">
                <a16:creationId xmlns:a16="http://schemas.microsoft.com/office/drawing/2014/main" id="{D04D7A6F-CE1C-81EA-E4F4-8B375BEB1A94}"/>
              </a:ext>
            </a:extLst>
          </p:cNvPr>
          <p:cNvSpPr txBox="1"/>
          <p:nvPr/>
        </p:nvSpPr>
        <p:spPr>
          <a:xfrm>
            <a:off x="4216693" y="5475491"/>
            <a:ext cx="1756610" cy="211333"/>
          </a:xfrm>
          <a:prstGeom prst="rect">
            <a:avLst/>
          </a:prstGeom>
          <a:noFill/>
        </p:spPr>
        <p:txBody>
          <a:bodyPr wrap="square" lIns="0" tIns="0" rIns="0" bIns="0" rtlCol="0">
            <a:noAutofit/>
          </a:bodyPr>
          <a:lstStyle/>
          <a:p>
            <a:pPr algn="l"/>
            <a:r>
              <a:rPr lang="en-GB" sz="1400">
                <a:solidFill>
                  <a:schemeClr val="accent5"/>
                </a:solidFill>
              </a:rPr>
              <a:t>Ages 7-10</a:t>
            </a:r>
          </a:p>
        </p:txBody>
      </p:sp>
      <p:sp>
        <p:nvSpPr>
          <p:cNvPr id="23" name="TextBox 22">
            <a:extLst>
              <a:ext uri="{FF2B5EF4-FFF2-40B4-BE49-F238E27FC236}">
                <a16:creationId xmlns:a16="http://schemas.microsoft.com/office/drawing/2014/main" id="{E6823FD1-5FBA-5116-A731-8EAECA83A321}"/>
              </a:ext>
            </a:extLst>
          </p:cNvPr>
          <p:cNvSpPr txBox="1"/>
          <p:nvPr/>
        </p:nvSpPr>
        <p:spPr>
          <a:xfrm>
            <a:off x="7327546" y="5475491"/>
            <a:ext cx="1756610" cy="211333"/>
          </a:xfrm>
          <a:prstGeom prst="rect">
            <a:avLst/>
          </a:prstGeom>
          <a:noFill/>
        </p:spPr>
        <p:txBody>
          <a:bodyPr wrap="square" lIns="0" tIns="0" rIns="0" bIns="0" rtlCol="0">
            <a:noAutofit/>
          </a:bodyPr>
          <a:lstStyle/>
          <a:p>
            <a:pPr algn="l"/>
            <a:r>
              <a:rPr lang="en-GB" sz="1400">
                <a:solidFill>
                  <a:schemeClr val="bg2"/>
                </a:solidFill>
              </a:rPr>
              <a:t>Ages 10-14</a:t>
            </a:r>
          </a:p>
        </p:txBody>
      </p:sp>
      <p:sp>
        <p:nvSpPr>
          <p:cNvPr id="24" name="TextBox 23">
            <a:extLst>
              <a:ext uri="{FF2B5EF4-FFF2-40B4-BE49-F238E27FC236}">
                <a16:creationId xmlns:a16="http://schemas.microsoft.com/office/drawing/2014/main" id="{2A10D3B6-4103-085C-B96F-607034189750}"/>
              </a:ext>
            </a:extLst>
          </p:cNvPr>
          <p:cNvSpPr txBox="1"/>
          <p:nvPr/>
        </p:nvSpPr>
        <p:spPr>
          <a:xfrm>
            <a:off x="10272558" y="5471309"/>
            <a:ext cx="1756610" cy="211333"/>
          </a:xfrm>
          <a:prstGeom prst="rect">
            <a:avLst/>
          </a:prstGeom>
          <a:noFill/>
        </p:spPr>
        <p:txBody>
          <a:bodyPr wrap="square" lIns="0" tIns="0" rIns="0" bIns="0" rtlCol="0">
            <a:noAutofit/>
          </a:bodyPr>
          <a:lstStyle/>
          <a:p>
            <a:pPr algn="l"/>
            <a:r>
              <a:rPr lang="en-GB" sz="1400">
                <a:solidFill>
                  <a:schemeClr val="accent5">
                    <a:lumMod val="20000"/>
                    <a:lumOff val="80000"/>
                  </a:schemeClr>
                </a:solidFill>
              </a:rPr>
              <a:t>Ages 14-18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23EEDC-513E-E684-23AA-5677953B3755}"/>
              </a:ext>
            </a:extLst>
          </p:cNvPr>
          <p:cNvSpPr>
            <a:spLocks noGrp="1"/>
          </p:cNvSpPr>
          <p:nvPr>
            <p:ph type="title"/>
          </p:nvPr>
        </p:nvSpPr>
        <p:spPr>
          <a:xfrm>
            <a:off x="407988" y="404813"/>
            <a:ext cx="10612938" cy="395287"/>
          </a:xfrm>
        </p:spPr>
        <p:txBody>
          <a:bodyPr/>
          <a:lstStyle/>
          <a:p>
            <a:r>
              <a:rPr lang="en-GB" sz="6000">
                <a:solidFill>
                  <a:schemeClr val="bg1"/>
                </a:solidFill>
              </a:rPr>
              <a:t>What we do</a:t>
            </a:r>
          </a:p>
        </p:txBody>
      </p:sp>
      <p:sp>
        <p:nvSpPr>
          <p:cNvPr id="3" name="TextBox 2">
            <a:extLst>
              <a:ext uri="{FF2B5EF4-FFF2-40B4-BE49-F238E27FC236}">
                <a16:creationId xmlns:a16="http://schemas.microsoft.com/office/drawing/2014/main" id="{C23EA7D9-0AB1-FE77-DD22-4C6DDB48947B}"/>
              </a:ext>
            </a:extLst>
          </p:cNvPr>
          <p:cNvSpPr txBox="1"/>
          <p:nvPr/>
        </p:nvSpPr>
        <p:spPr>
          <a:xfrm>
            <a:off x="557121" y="1412638"/>
            <a:ext cx="11077758" cy="923330"/>
          </a:xfrm>
          <a:prstGeom prst="rect">
            <a:avLst/>
          </a:prstGeom>
          <a:noFill/>
        </p:spPr>
        <p:txBody>
          <a:bodyPr wrap="square">
            <a:spAutoFit/>
          </a:bodyPr>
          <a:lstStyle/>
          <a:p>
            <a:pPr algn="l" fontAlgn="base"/>
            <a:r>
              <a:rPr lang="en-US" b="0" i="0">
                <a:solidFill>
                  <a:schemeClr val="bg1"/>
                </a:solidFill>
                <a:effectLst/>
                <a:latin typeface="Poppins" panose="00000500000000000000" pitchFamily="2" charset="0"/>
              </a:rPr>
              <a:t>We believe in the value of learning by doing and five interlinking principles - the Five Essentials - put this into practice. They apply to all young members - Rainbows, Brownies, Guides and Rangers - as well as adult volunteers.</a:t>
            </a:r>
          </a:p>
        </p:txBody>
      </p:sp>
      <p:pic>
        <p:nvPicPr>
          <p:cNvPr id="12" name="Picture 11">
            <a:extLst>
              <a:ext uri="{FF2B5EF4-FFF2-40B4-BE49-F238E27FC236}">
                <a16:creationId xmlns:a16="http://schemas.microsoft.com/office/drawing/2014/main" id="{228855A5-E6C7-8613-63D9-D3586069EC76}"/>
              </a:ext>
            </a:extLst>
          </p:cNvPr>
          <p:cNvPicPr>
            <a:picLocks noChangeAspect="1"/>
          </p:cNvPicPr>
          <p:nvPr/>
        </p:nvPicPr>
        <p:blipFill rotWithShape="1">
          <a:blip r:embed="rId3"/>
          <a:srcRect l="31184" t="38800" r="43186" b="30722"/>
          <a:stretch/>
        </p:blipFill>
        <p:spPr>
          <a:xfrm>
            <a:off x="1190357" y="2469238"/>
            <a:ext cx="4306789" cy="2528968"/>
          </a:xfrm>
          <a:prstGeom prst="rect">
            <a:avLst/>
          </a:prstGeom>
        </p:spPr>
      </p:pic>
      <p:sp>
        <p:nvSpPr>
          <p:cNvPr id="14" name="TextBox 13">
            <a:extLst>
              <a:ext uri="{FF2B5EF4-FFF2-40B4-BE49-F238E27FC236}">
                <a16:creationId xmlns:a16="http://schemas.microsoft.com/office/drawing/2014/main" id="{398060F6-A44D-EC83-A107-ADAE8E141E4D}"/>
              </a:ext>
            </a:extLst>
          </p:cNvPr>
          <p:cNvSpPr txBox="1"/>
          <p:nvPr/>
        </p:nvSpPr>
        <p:spPr>
          <a:xfrm>
            <a:off x="407988" y="1412638"/>
            <a:ext cx="6084514" cy="369332"/>
          </a:xfrm>
          <a:prstGeom prst="rect">
            <a:avLst/>
          </a:prstGeom>
          <a:noFill/>
        </p:spPr>
        <p:txBody>
          <a:bodyPr wrap="square">
            <a:spAutoFit/>
          </a:bodyPr>
          <a:lstStyle/>
          <a:p>
            <a:endParaRPr lang="en-GB">
              <a:solidFill>
                <a:schemeClr val="bg1"/>
              </a:solidFill>
            </a:endParaRPr>
          </a:p>
        </p:txBody>
      </p:sp>
      <p:pic>
        <p:nvPicPr>
          <p:cNvPr id="16" name="Picture 15">
            <a:extLst>
              <a:ext uri="{FF2B5EF4-FFF2-40B4-BE49-F238E27FC236}">
                <a16:creationId xmlns:a16="http://schemas.microsoft.com/office/drawing/2014/main" id="{F400D2CC-4691-1222-BF34-4B2294B0572D}"/>
              </a:ext>
            </a:extLst>
          </p:cNvPr>
          <p:cNvPicPr>
            <a:picLocks noChangeAspect="1"/>
          </p:cNvPicPr>
          <p:nvPr/>
        </p:nvPicPr>
        <p:blipFill rotWithShape="1">
          <a:blip r:embed="rId4"/>
          <a:srcRect l="42631" t="37332" r="33783" b="44003"/>
          <a:stretch/>
        </p:blipFill>
        <p:spPr>
          <a:xfrm>
            <a:off x="6113191" y="2473396"/>
            <a:ext cx="5163991" cy="2196597"/>
          </a:xfrm>
          <a:prstGeom prst="rect">
            <a:avLst/>
          </a:prstGeom>
        </p:spPr>
      </p:pic>
      <p:sp>
        <p:nvSpPr>
          <p:cNvPr id="2" name="TextBox 1">
            <a:extLst>
              <a:ext uri="{FF2B5EF4-FFF2-40B4-BE49-F238E27FC236}">
                <a16:creationId xmlns:a16="http://schemas.microsoft.com/office/drawing/2014/main" id="{4A7C6C0D-B886-64E8-57D3-99911F5ED13C}"/>
              </a:ext>
            </a:extLst>
          </p:cNvPr>
          <p:cNvSpPr txBox="1"/>
          <p:nvPr/>
        </p:nvSpPr>
        <p:spPr>
          <a:xfrm>
            <a:off x="574312" y="5140365"/>
            <a:ext cx="11517425" cy="131282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rPr>
              <a:t>The Girlguiding programme is the suite of core resources, activities and badges on offer centrally which girls and leaders use to plan activities in and out of the unit meeting space. All programme resources have been designed to benefit the girl and enhance her guiding experience. Each girl’s experience of the programme is unique. It is shaped by her, her peer group and her unit leadership team. </a:t>
            </a:r>
          </a:p>
        </p:txBody>
      </p:sp>
    </p:spTree>
    <p:extLst>
      <p:ext uri="{BB962C8B-B14F-4D97-AF65-F5344CB8AC3E}">
        <p14:creationId xmlns:p14="http://schemas.microsoft.com/office/powerpoint/2010/main" val="20413477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23EEDC-513E-E684-23AA-5677953B3755}"/>
              </a:ext>
            </a:extLst>
          </p:cNvPr>
          <p:cNvSpPr>
            <a:spLocks noGrp="1"/>
          </p:cNvSpPr>
          <p:nvPr>
            <p:ph type="title"/>
          </p:nvPr>
        </p:nvSpPr>
        <p:spPr/>
        <p:txBody>
          <a:bodyPr/>
          <a:lstStyle/>
          <a:p>
            <a:r>
              <a:rPr lang="en-GB" sz="6000">
                <a:solidFill>
                  <a:schemeClr val="bg1"/>
                </a:solidFill>
              </a:rPr>
              <a:t>The difference we make</a:t>
            </a:r>
          </a:p>
        </p:txBody>
      </p:sp>
      <p:sp>
        <p:nvSpPr>
          <p:cNvPr id="8" name="TextBox 7">
            <a:extLst>
              <a:ext uri="{FF2B5EF4-FFF2-40B4-BE49-F238E27FC236}">
                <a16:creationId xmlns:a16="http://schemas.microsoft.com/office/drawing/2014/main" id="{C88D0B8D-F310-280C-E4EE-E503B6A0814D}"/>
              </a:ext>
            </a:extLst>
          </p:cNvPr>
          <p:cNvSpPr txBox="1"/>
          <p:nvPr/>
        </p:nvSpPr>
        <p:spPr>
          <a:xfrm>
            <a:off x="854242" y="2028257"/>
            <a:ext cx="11566358" cy="4431983"/>
          </a:xfrm>
          <a:prstGeom prst="rect">
            <a:avLst/>
          </a:prstGeom>
          <a:noFill/>
        </p:spPr>
        <p:txBody>
          <a:bodyPr wrap="square">
            <a:spAutoFit/>
          </a:bodyPr>
          <a:lstStyle/>
          <a:p>
            <a:pPr algn="l" fontAlgn="base">
              <a:buFont typeface="Arial" panose="020B0604020202020204" pitchFamily="34" charset="0"/>
              <a:buChar char="•"/>
            </a:pPr>
            <a:r>
              <a:rPr lang="en-US" b="1" i="0">
                <a:solidFill>
                  <a:schemeClr val="accent2"/>
                </a:solidFill>
                <a:effectLst/>
                <a:latin typeface="Poppins" panose="00000500000000000000" pitchFamily="2" charset="0"/>
              </a:rPr>
              <a:t>Spiritual development</a:t>
            </a:r>
            <a:r>
              <a:rPr lang="en-US" b="0" i="0">
                <a:solidFill>
                  <a:schemeClr val="accent2"/>
                </a:solidFill>
                <a:effectLst/>
                <a:latin typeface="Poppins" panose="00000500000000000000" pitchFamily="2" charset="0"/>
              </a:rPr>
              <a:t> </a:t>
            </a:r>
            <a:r>
              <a:rPr lang="en-US" sz="1600" b="0" i="0">
                <a:solidFill>
                  <a:schemeClr val="bg1"/>
                </a:solidFill>
                <a:effectLst/>
                <a:latin typeface="Poppins" panose="00000500000000000000" pitchFamily="2" charset="0"/>
              </a:rPr>
              <a:t>- girls develop their spiritual identity while understanding and respecting the spiritual choices of others.</a:t>
            </a:r>
          </a:p>
          <a:p>
            <a:pPr algn="l" fontAlgn="base">
              <a:buFont typeface="Arial" panose="020B0604020202020204" pitchFamily="34" charset="0"/>
              <a:buChar char="•"/>
            </a:pPr>
            <a:endParaRPr lang="en-US" sz="1600" b="0" i="0">
              <a:solidFill>
                <a:schemeClr val="bg1"/>
              </a:solidFill>
              <a:effectLst/>
              <a:latin typeface="Poppins" panose="00000500000000000000" pitchFamily="2" charset="0"/>
            </a:endParaRPr>
          </a:p>
          <a:p>
            <a:pPr algn="l" fontAlgn="base">
              <a:buFont typeface="Arial" panose="020B0604020202020204" pitchFamily="34" charset="0"/>
              <a:buChar char="•"/>
            </a:pPr>
            <a:r>
              <a:rPr lang="en-US" b="1" i="0">
                <a:solidFill>
                  <a:schemeClr val="accent2"/>
                </a:solidFill>
                <a:effectLst/>
                <a:latin typeface="Poppins" panose="00000500000000000000" pitchFamily="2" charset="0"/>
              </a:rPr>
              <a:t>Social development</a:t>
            </a:r>
            <a:r>
              <a:rPr lang="en-US" b="0" i="0">
                <a:solidFill>
                  <a:schemeClr val="accent2"/>
                </a:solidFill>
                <a:effectLst/>
                <a:latin typeface="Poppins" panose="00000500000000000000" pitchFamily="2" charset="0"/>
              </a:rPr>
              <a:t> </a:t>
            </a:r>
            <a:r>
              <a:rPr lang="en-US" sz="1600" b="0" i="0">
                <a:solidFill>
                  <a:schemeClr val="bg1"/>
                </a:solidFill>
                <a:effectLst/>
                <a:latin typeface="Poppins" panose="00000500000000000000" pitchFamily="2" charset="0"/>
              </a:rPr>
              <a:t>- girls learn to take responsibility for themselves and others, become reliable team members and confident leaders.</a:t>
            </a:r>
          </a:p>
          <a:p>
            <a:pPr algn="l" fontAlgn="base">
              <a:buFont typeface="Arial" panose="020B0604020202020204" pitchFamily="34" charset="0"/>
              <a:buChar char="•"/>
            </a:pPr>
            <a:endParaRPr lang="en-US" sz="1600" b="0" i="0">
              <a:solidFill>
                <a:schemeClr val="bg1"/>
              </a:solidFill>
              <a:effectLst/>
              <a:latin typeface="Poppins" panose="00000500000000000000" pitchFamily="2" charset="0"/>
            </a:endParaRPr>
          </a:p>
          <a:p>
            <a:pPr algn="l" fontAlgn="base">
              <a:buFont typeface="Arial" panose="020B0604020202020204" pitchFamily="34" charset="0"/>
              <a:buChar char="•"/>
            </a:pPr>
            <a:r>
              <a:rPr lang="en-US" b="1" i="0">
                <a:solidFill>
                  <a:schemeClr val="accent2"/>
                </a:solidFill>
                <a:effectLst/>
                <a:latin typeface="Poppins" panose="00000500000000000000" pitchFamily="2" charset="0"/>
              </a:rPr>
              <a:t>Emotional development </a:t>
            </a:r>
            <a:r>
              <a:rPr lang="en-US" sz="1600" b="1" i="0">
                <a:solidFill>
                  <a:schemeClr val="bg1"/>
                </a:solidFill>
                <a:effectLst/>
                <a:latin typeface="Poppins" panose="00000500000000000000" pitchFamily="2" charset="0"/>
              </a:rPr>
              <a:t>-</a:t>
            </a:r>
            <a:r>
              <a:rPr lang="en-US" sz="1600" b="0" i="0">
                <a:solidFill>
                  <a:schemeClr val="bg1"/>
                </a:solidFill>
                <a:effectLst/>
                <a:latin typeface="Poppins" panose="00000500000000000000" pitchFamily="2" charset="0"/>
              </a:rPr>
              <a:t> through fun and friendship, girls develop their self-esteem and gain self-confidence, building respect for themselves and each other.</a:t>
            </a:r>
          </a:p>
          <a:p>
            <a:pPr algn="l" fontAlgn="base">
              <a:buFont typeface="Arial" panose="020B0604020202020204" pitchFamily="34" charset="0"/>
              <a:buChar char="•"/>
            </a:pPr>
            <a:endParaRPr lang="en-US" sz="1600" b="0" i="0">
              <a:solidFill>
                <a:schemeClr val="accent2"/>
              </a:solidFill>
              <a:effectLst/>
              <a:latin typeface="Poppins" panose="00000500000000000000" pitchFamily="2" charset="0"/>
            </a:endParaRPr>
          </a:p>
          <a:p>
            <a:pPr algn="l" fontAlgn="base">
              <a:buFont typeface="Arial" panose="020B0604020202020204" pitchFamily="34" charset="0"/>
              <a:buChar char="•"/>
            </a:pPr>
            <a:r>
              <a:rPr lang="en-US" b="1" i="0">
                <a:solidFill>
                  <a:schemeClr val="accent2"/>
                </a:solidFill>
                <a:effectLst/>
                <a:latin typeface="Poppins" panose="00000500000000000000" pitchFamily="2" charset="0"/>
              </a:rPr>
              <a:t>Physical development </a:t>
            </a:r>
            <a:r>
              <a:rPr lang="en-US" sz="1600" b="1" i="0">
                <a:solidFill>
                  <a:schemeClr val="bg1"/>
                </a:solidFill>
                <a:effectLst/>
                <a:latin typeface="Poppins" panose="00000500000000000000" pitchFamily="2" charset="0"/>
              </a:rPr>
              <a:t>-</a:t>
            </a:r>
            <a:r>
              <a:rPr lang="en-US" sz="1600" b="0" i="0">
                <a:solidFill>
                  <a:schemeClr val="bg1"/>
                </a:solidFill>
                <a:effectLst/>
                <a:latin typeface="Poppins" panose="00000500000000000000" pitchFamily="2" charset="0"/>
              </a:rPr>
              <a:t> girls develop their mental, physical and emotional well-being through a range of active experiences.</a:t>
            </a:r>
          </a:p>
          <a:p>
            <a:pPr algn="l" fontAlgn="base">
              <a:buFont typeface="Arial" panose="020B0604020202020204" pitchFamily="34" charset="0"/>
              <a:buChar char="•"/>
            </a:pPr>
            <a:endParaRPr lang="en-US" sz="1600" b="0" i="0">
              <a:solidFill>
                <a:schemeClr val="bg1"/>
              </a:solidFill>
              <a:effectLst/>
              <a:latin typeface="Poppins" panose="00000500000000000000" pitchFamily="2" charset="0"/>
            </a:endParaRPr>
          </a:p>
          <a:p>
            <a:pPr algn="l" fontAlgn="base">
              <a:buFont typeface="Arial" panose="020B0604020202020204" pitchFamily="34" charset="0"/>
              <a:buChar char="•"/>
            </a:pPr>
            <a:r>
              <a:rPr lang="en-US" b="1" i="0">
                <a:solidFill>
                  <a:schemeClr val="accent2"/>
                </a:solidFill>
                <a:effectLst/>
                <a:latin typeface="Poppins" panose="00000500000000000000" pitchFamily="2" charset="0"/>
              </a:rPr>
              <a:t>Moral development </a:t>
            </a:r>
            <a:r>
              <a:rPr lang="en-US" sz="1600" b="1" i="0">
                <a:solidFill>
                  <a:schemeClr val="bg1"/>
                </a:solidFill>
                <a:effectLst/>
                <a:latin typeface="Poppins" panose="00000500000000000000" pitchFamily="2" charset="0"/>
              </a:rPr>
              <a:t>-</a:t>
            </a:r>
            <a:r>
              <a:rPr lang="en-US" sz="1600" b="0" i="0">
                <a:solidFill>
                  <a:schemeClr val="bg1"/>
                </a:solidFill>
                <a:effectLst/>
                <a:latin typeface="Poppins" panose="00000500000000000000" pitchFamily="2" charset="0"/>
              </a:rPr>
              <a:t> girls develop their understanding of what is right and wrong, and develop their sense of conduct.</a:t>
            </a:r>
          </a:p>
          <a:p>
            <a:pPr algn="l" fontAlgn="base">
              <a:buFont typeface="Arial" panose="020B0604020202020204" pitchFamily="34" charset="0"/>
              <a:buChar char="•"/>
            </a:pPr>
            <a:endParaRPr lang="en-US" sz="1600" b="0" i="0">
              <a:solidFill>
                <a:schemeClr val="accent2"/>
              </a:solidFill>
              <a:effectLst/>
              <a:latin typeface="Poppins" panose="00000500000000000000" pitchFamily="2" charset="0"/>
            </a:endParaRPr>
          </a:p>
          <a:p>
            <a:pPr algn="l" fontAlgn="base">
              <a:buFont typeface="Arial" panose="020B0604020202020204" pitchFamily="34" charset="0"/>
              <a:buChar char="•"/>
            </a:pPr>
            <a:r>
              <a:rPr lang="en-US" b="1" i="0">
                <a:solidFill>
                  <a:schemeClr val="accent2"/>
                </a:solidFill>
                <a:effectLst/>
                <a:latin typeface="Poppins" panose="00000500000000000000" pitchFamily="2" charset="0"/>
              </a:rPr>
              <a:t>Intellectual development </a:t>
            </a:r>
            <a:r>
              <a:rPr lang="en-US" sz="1600" b="1" i="0">
                <a:solidFill>
                  <a:schemeClr val="bg1"/>
                </a:solidFill>
                <a:effectLst/>
                <a:latin typeface="Poppins" panose="00000500000000000000" pitchFamily="2" charset="0"/>
              </a:rPr>
              <a:t>-</a:t>
            </a:r>
            <a:r>
              <a:rPr lang="en-US" sz="1600" b="0" i="0">
                <a:solidFill>
                  <a:schemeClr val="bg1"/>
                </a:solidFill>
                <a:effectLst/>
                <a:latin typeface="Poppins" panose="00000500000000000000" pitchFamily="2" charset="0"/>
              </a:rPr>
              <a:t> through the activities and challenges they experience, girls become adept at processing information, making decisions and self-reflection.</a:t>
            </a:r>
          </a:p>
        </p:txBody>
      </p:sp>
      <p:sp>
        <p:nvSpPr>
          <p:cNvPr id="9" name="TextBox 8">
            <a:extLst>
              <a:ext uri="{FF2B5EF4-FFF2-40B4-BE49-F238E27FC236}">
                <a16:creationId xmlns:a16="http://schemas.microsoft.com/office/drawing/2014/main" id="{BE0171AE-3B38-3A00-311D-B01B22B70D86}"/>
              </a:ext>
            </a:extLst>
          </p:cNvPr>
          <p:cNvSpPr txBox="1"/>
          <p:nvPr/>
        </p:nvSpPr>
        <p:spPr>
          <a:xfrm>
            <a:off x="407987" y="1381926"/>
            <a:ext cx="11659687" cy="646331"/>
          </a:xfrm>
          <a:prstGeom prst="rect">
            <a:avLst/>
          </a:prstGeom>
          <a:noFill/>
        </p:spPr>
        <p:txBody>
          <a:bodyPr wrap="square">
            <a:spAutoFit/>
          </a:bodyPr>
          <a:lstStyle/>
          <a:p>
            <a:pPr algn="l" fontAlgn="base"/>
            <a:r>
              <a:rPr lang="en-US" b="0" i="0">
                <a:solidFill>
                  <a:schemeClr val="bg1"/>
                </a:solidFill>
                <a:effectLst/>
                <a:latin typeface="Poppins" panose="00000500000000000000" pitchFamily="2" charset="0"/>
              </a:rPr>
              <a:t>The Five Essentials help us to deliver the objectives for the </a:t>
            </a:r>
            <a:r>
              <a:rPr lang="en-US" b="1" i="0">
                <a:solidFill>
                  <a:schemeClr val="accent2"/>
                </a:solidFill>
                <a:effectLst/>
                <a:latin typeface="Poppins" panose="00000500000000000000" pitchFamily="2" charset="0"/>
              </a:rPr>
              <a:t>six development areas</a:t>
            </a:r>
            <a:r>
              <a:rPr lang="en-US" b="0" i="0">
                <a:solidFill>
                  <a:schemeClr val="bg1"/>
                </a:solidFill>
                <a:effectLst/>
                <a:latin typeface="Poppins" panose="00000500000000000000" pitchFamily="2" charset="0"/>
              </a:rPr>
              <a:t> in </a:t>
            </a:r>
            <a:r>
              <a:rPr lang="en-US">
                <a:solidFill>
                  <a:schemeClr val="bg1"/>
                </a:solidFill>
                <a:latin typeface="Poppins" panose="00000500000000000000" pitchFamily="2" charset="0"/>
              </a:rPr>
              <a:t>our </a:t>
            </a:r>
            <a:r>
              <a:rPr lang="en-US" b="0" i="0" u="none" strike="noStrike">
                <a:solidFill>
                  <a:schemeClr val="bg1"/>
                </a:solidFill>
                <a:effectLst/>
                <a:latin typeface="Poppins" panose="00000500000000000000" pitchFamily="2" charset="0"/>
                <a:hlinkClick r:id="rId2">
                  <a:extLst>
                    <a:ext uri="{A12FA001-AC4F-418D-AE19-62706E023703}">
                      <ahyp:hlinkClr xmlns:ahyp="http://schemas.microsoft.com/office/drawing/2018/hyperlinkcolor" val="tx"/>
                    </a:ext>
                  </a:extLst>
                </a:hlinkClick>
              </a:rPr>
              <a:t>Educational Framework</a:t>
            </a:r>
            <a:r>
              <a:rPr lang="en-US" u="none" strike="noStrike">
                <a:solidFill>
                  <a:schemeClr val="bg1"/>
                </a:solidFill>
                <a:latin typeface="Poppins" panose="00000500000000000000" pitchFamily="2" charset="0"/>
              </a:rPr>
              <a:t>:</a:t>
            </a:r>
            <a:endParaRPr lang="en-US" b="0" i="0">
              <a:solidFill>
                <a:schemeClr val="bg1"/>
              </a:solidFill>
              <a:effectLst/>
              <a:latin typeface="Poppins" panose="00000500000000000000" pitchFamily="2" charset="0"/>
            </a:endParaRPr>
          </a:p>
        </p:txBody>
      </p:sp>
    </p:spTree>
    <p:extLst>
      <p:ext uri="{BB962C8B-B14F-4D97-AF65-F5344CB8AC3E}">
        <p14:creationId xmlns:p14="http://schemas.microsoft.com/office/powerpoint/2010/main" val="24938265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23EEDC-513E-E684-23AA-5677953B3755}"/>
              </a:ext>
            </a:extLst>
          </p:cNvPr>
          <p:cNvSpPr>
            <a:spLocks noGrp="1"/>
          </p:cNvSpPr>
          <p:nvPr>
            <p:ph type="title"/>
          </p:nvPr>
        </p:nvSpPr>
        <p:spPr>
          <a:xfrm>
            <a:off x="407988" y="404813"/>
            <a:ext cx="5688012" cy="395287"/>
          </a:xfrm>
        </p:spPr>
        <p:txBody>
          <a:bodyPr/>
          <a:lstStyle/>
          <a:p>
            <a:r>
              <a:rPr lang="en-GB" sz="6000">
                <a:solidFill>
                  <a:schemeClr val="bg1"/>
                </a:solidFill>
              </a:rPr>
              <a:t>The difference we make</a:t>
            </a:r>
          </a:p>
        </p:txBody>
      </p:sp>
      <p:pic>
        <p:nvPicPr>
          <p:cNvPr id="6" name="Picture 5">
            <a:extLst>
              <a:ext uri="{FF2B5EF4-FFF2-40B4-BE49-F238E27FC236}">
                <a16:creationId xmlns:a16="http://schemas.microsoft.com/office/drawing/2014/main" id="{811F22D5-300E-D1E6-9A94-E7B5049E2A96}"/>
              </a:ext>
            </a:extLst>
          </p:cNvPr>
          <p:cNvPicPr>
            <a:picLocks noChangeAspect="1"/>
          </p:cNvPicPr>
          <p:nvPr/>
        </p:nvPicPr>
        <p:blipFill>
          <a:blip r:embed="rId3"/>
          <a:stretch>
            <a:fillRect/>
          </a:stretch>
        </p:blipFill>
        <p:spPr>
          <a:xfrm>
            <a:off x="6204127" y="907452"/>
            <a:ext cx="5758508" cy="5717228"/>
          </a:xfrm>
          <a:prstGeom prst="rect">
            <a:avLst/>
          </a:prstGeom>
        </p:spPr>
      </p:pic>
      <p:sp>
        <p:nvSpPr>
          <p:cNvPr id="14" name="TextBox 13">
            <a:extLst>
              <a:ext uri="{FF2B5EF4-FFF2-40B4-BE49-F238E27FC236}">
                <a16:creationId xmlns:a16="http://schemas.microsoft.com/office/drawing/2014/main" id="{9BE08DFD-FE47-DFDE-07DB-A712E16661FC}"/>
              </a:ext>
            </a:extLst>
          </p:cNvPr>
          <p:cNvSpPr txBox="1"/>
          <p:nvPr/>
        </p:nvSpPr>
        <p:spPr>
          <a:xfrm>
            <a:off x="337492" y="2338490"/>
            <a:ext cx="5758508" cy="3970318"/>
          </a:xfrm>
          <a:prstGeom prst="rect">
            <a:avLst/>
          </a:prstGeom>
          <a:noFill/>
        </p:spPr>
        <p:txBody>
          <a:bodyPr wrap="square">
            <a:spAutoFit/>
          </a:bodyPr>
          <a:lstStyle/>
          <a:p>
            <a:pPr algn="l" fontAlgn="base"/>
            <a:r>
              <a:rPr lang="en-US" b="0" i="0">
                <a:solidFill>
                  <a:schemeClr val="bg1"/>
                </a:solidFill>
                <a:effectLst/>
                <a:latin typeface="Poppins" panose="00000500000000000000" pitchFamily="2" charset="0"/>
              </a:rPr>
              <a:t>Through our Five Essentials and our integration of the ambitions within Getting It Right for Every Child (GIRFEC), United Nationals Convention on the Rights of the Child (UNCRC) and National Youth Work Outcomes and Skills Framework, we impart non-formal education to girls and young women aged 4 to 18. </a:t>
            </a:r>
          </a:p>
          <a:p>
            <a:pPr algn="l" fontAlgn="base"/>
            <a:endParaRPr lang="en-US">
              <a:solidFill>
                <a:schemeClr val="bg1"/>
              </a:solidFill>
              <a:latin typeface="Poppins" panose="00000500000000000000" pitchFamily="2" charset="0"/>
            </a:endParaRPr>
          </a:p>
          <a:p>
            <a:pPr algn="l" fontAlgn="base"/>
            <a:r>
              <a:rPr lang="en-US" b="0" i="0">
                <a:solidFill>
                  <a:schemeClr val="bg1"/>
                </a:solidFill>
                <a:effectLst/>
                <a:latin typeface="Poppins" panose="00000500000000000000" pitchFamily="2" charset="0"/>
              </a:rPr>
              <a:t>Girlguiding also empowers women to develop their potential long after they reach the age of 18. Women use the skills they have gained from guiding in everyday life, and many stay </a:t>
            </a:r>
            <a:r>
              <a:rPr lang="en-US">
                <a:solidFill>
                  <a:schemeClr val="bg1"/>
                </a:solidFill>
                <a:latin typeface="Poppins" panose="00000500000000000000" pitchFamily="2" charset="0"/>
              </a:rPr>
              <a:t>with guiding and take on a leadership role – thus continuing the cycle of skills development. </a:t>
            </a:r>
            <a:endParaRPr lang="en-US" b="0" i="0">
              <a:solidFill>
                <a:schemeClr val="bg1"/>
              </a:solidFill>
              <a:effectLst/>
              <a:latin typeface="Poppins" panose="00000500000000000000" pitchFamily="2" charset="0"/>
            </a:endParaRPr>
          </a:p>
        </p:txBody>
      </p:sp>
    </p:spTree>
    <p:extLst>
      <p:ext uri="{BB962C8B-B14F-4D97-AF65-F5344CB8AC3E}">
        <p14:creationId xmlns:p14="http://schemas.microsoft.com/office/powerpoint/2010/main" val="30823052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23EEDC-513E-E684-23AA-5677953B3755}"/>
              </a:ext>
            </a:extLst>
          </p:cNvPr>
          <p:cNvSpPr>
            <a:spLocks noGrp="1"/>
          </p:cNvSpPr>
          <p:nvPr>
            <p:ph type="title"/>
          </p:nvPr>
        </p:nvSpPr>
        <p:spPr>
          <a:xfrm>
            <a:off x="407988" y="404813"/>
            <a:ext cx="5688012" cy="395287"/>
          </a:xfrm>
        </p:spPr>
        <p:txBody>
          <a:bodyPr/>
          <a:lstStyle/>
          <a:p>
            <a:r>
              <a:rPr lang="en-GB" sz="6000">
                <a:solidFill>
                  <a:schemeClr val="bg1"/>
                </a:solidFill>
              </a:rPr>
              <a:t>The difference we make</a:t>
            </a:r>
          </a:p>
        </p:txBody>
      </p:sp>
      <p:pic>
        <p:nvPicPr>
          <p:cNvPr id="3" name="Picture 2" descr="A circular diagram of a volunteering program&#10;&#10;Description automatically generated">
            <a:extLst>
              <a:ext uri="{FF2B5EF4-FFF2-40B4-BE49-F238E27FC236}">
                <a16:creationId xmlns:a16="http://schemas.microsoft.com/office/drawing/2014/main" id="{6D3D6184-3E58-7A3B-6A4F-0436CF42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483" y="0"/>
            <a:ext cx="6824382" cy="6858000"/>
          </a:xfrm>
          <a:prstGeom prst="rect">
            <a:avLst/>
          </a:prstGeom>
        </p:spPr>
      </p:pic>
      <p:sp>
        <p:nvSpPr>
          <p:cNvPr id="7" name="TextBox 6">
            <a:extLst>
              <a:ext uri="{FF2B5EF4-FFF2-40B4-BE49-F238E27FC236}">
                <a16:creationId xmlns:a16="http://schemas.microsoft.com/office/drawing/2014/main" id="{FAB1B3DA-9724-7A50-73E1-8FAED0978C20}"/>
              </a:ext>
            </a:extLst>
          </p:cNvPr>
          <p:cNvSpPr txBox="1"/>
          <p:nvPr/>
        </p:nvSpPr>
        <p:spPr>
          <a:xfrm>
            <a:off x="407988" y="2056686"/>
            <a:ext cx="5451391" cy="4308872"/>
          </a:xfrm>
          <a:prstGeom prst="rect">
            <a:avLst/>
          </a:prstGeom>
          <a:noFill/>
        </p:spPr>
        <p:txBody>
          <a:bodyPr wrap="square" lIns="91440" tIns="45720" rIns="91440" bIns="45720" anchor="t">
            <a:spAutoFit/>
          </a:bodyPr>
          <a:lstStyle/>
          <a:p>
            <a:pPr algn="l"/>
            <a:r>
              <a:rPr lang="en-US" sz="1600" dirty="0">
                <a:solidFill>
                  <a:srgbClr val="FFFFFF"/>
                </a:solidFill>
                <a:latin typeface="Poppins" panose="00000500000000000000" pitchFamily="2" charset="0"/>
                <a:cs typeface="Poppins" panose="00000500000000000000" pitchFamily="2" charset="0"/>
              </a:rPr>
              <a:t>The value of volunteering is documented within Volunteering for All: The National Framework. At Girlguiding Scotland we see how volunteering makes a difference to our young members, to our volunteers and to communities across Scotland, every single day. </a:t>
            </a:r>
          </a:p>
          <a:p>
            <a:pPr algn="l"/>
            <a:endParaRPr lang="en-US" sz="1600" dirty="0">
              <a:solidFill>
                <a:srgbClr val="FFFFFF"/>
              </a:solidFill>
              <a:latin typeface="Poppins" panose="00000500000000000000" pitchFamily="2" charset="0"/>
              <a:cs typeface="Poppins" panose="00000500000000000000" pitchFamily="2" charset="0"/>
            </a:endParaRPr>
          </a:p>
          <a:p>
            <a:r>
              <a:rPr lang="en-US" sz="1600" dirty="0">
                <a:solidFill>
                  <a:srgbClr val="FFFFFF"/>
                </a:solidFill>
                <a:latin typeface="Poppins" panose="00000500000000000000" pitchFamily="2" charset="0"/>
                <a:ea typeface="Roboto"/>
                <a:cs typeface="Poppins" panose="00000500000000000000" pitchFamily="2" charset="0"/>
              </a:rPr>
              <a:t>From our Rainbow and Brownie helpers (aged 10-14), Peer Educators (aged 14 to 25) and our young leaders (aged 14 -17)  to those that volunteer for Duke of Edinburgh with us, we help young people begin their volunteering journey. We also provide a huge range of opportunities for adults. From youth work to administration and finance to PR and people management, our volunteers develop skills, make friends and have fun. </a:t>
            </a:r>
            <a:endParaRPr lang="en-US" sz="1600" b="0" i="0" dirty="0">
              <a:solidFill>
                <a:srgbClr val="FFFFFF"/>
              </a:solidFill>
              <a:effectLst/>
              <a:latin typeface="Poppins" panose="00000500000000000000" pitchFamily="2" charset="0"/>
              <a:ea typeface="Roboto"/>
              <a:cs typeface="Poppins" panose="00000500000000000000" pitchFamily="2" charset="0"/>
            </a:endParaRPr>
          </a:p>
          <a:p>
            <a:pPr algn="l"/>
            <a:endParaRPr lang="en-US" b="0" i="0" dirty="0">
              <a:solidFill>
                <a:srgbClr val="FFFFFF"/>
              </a:solidFill>
              <a:effectLst/>
              <a:latin typeface="Roboto" panose="02000000000000000000" pitchFamily="2" charset="0"/>
            </a:endParaRPr>
          </a:p>
        </p:txBody>
      </p:sp>
    </p:spTree>
    <p:extLst>
      <p:ext uri="{BB962C8B-B14F-4D97-AF65-F5344CB8AC3E}">
        <p14:creationId xmlns:p14="http://schemas.microsoft.com/office/powerpoint/2010/main" val="2536005913"/>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DCB9189C6ED04286A5C33284802233" ma:contentTypeVersion="8" ma:contentTypeDescription="Create a new document." ma:contentTypeScope="" ma:versionID="b87d68f5b980e3b68a8def0f32210f63">
  <xsd:schema xmlns:xsd="http://www.w3.org/2001/XMLSchema" xmlns:xs="http://www.w3.org/2001/XMLSchema" xmlns:p="http://schemas.microsoft.com/office/2006/metadata/properties" xmlns:ns2="92d2e1f1-b7fb-433e-9266-3468aeec7070" xmlns:ns3="362257c6-1f9d-4e6f-9f8f-41ec482b7cc2" targetNamespace="http://schemas.microsoft.com/office/2006/metadata/properties" ma:root="true" ma:fieldsID="93ab4b37bb7227fee93a130effdf134f" ns2:_="" ns3:_="">
    <xsd:import namespace="92d2e1f1-b7fb-433e-9266-3468aeec7070"/>
    <xsd:import namespace="362257c6-1f9d-4e6f-9f8f-41ec482b7c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2e1f1-b7fb-433e-9266-3468aeec7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2257c6-1f9d-4e6f-9f8f-41ec482b7c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E9D72F-90A6-493F-B64B-0F680E6691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2e1f1-b7fb-433e-9266-3468aeec7070"/>
    <ds:schemaRef ds:uri="362257c6-1f9d-4e6f-9f8f-41ec482b7c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BC67AD-8FEE-46FC-89F5-B9CFF76EE123}">
  <ds:schemaRefs>
    <ds:schemaRef ds:uri="http://www.w3.org/XML/1998/namespace"/>
    <ds:schemaRef ds:uri="92d2e1f1-b7fb-433e-9266-3468aeec7070"/>
    <ds:schemaRef ds:uri="http://schemas.microsoft.com/office/2006/documentManagement/types"/>
    <ds:schemaRef ds:uri="http://schemas.openxmlformats.org/package/2006/metadata/core-properties"/>
    <ds:schemaRef ds:uri="362257c6-1f9d-4e6f-9f8f-41ec482b7cc2"/>
    <ds:schemaRef ds:uri="http://schemas.microsoft.com/office/2006/metadata/properties"/>
    <ds:schemaRef ds:uri="http://purl.org/dc/elements/1.1/"/>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FA147A27-2C22-4E24-892D-CD1D2397D0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Girlguiding PowerPoint template</Template>
  <TotalTime>0</TotalTime>
  <Words>2231</Words>
  <Application>Microsoft Office PowerPoint</Application>
  <PresentationFormat>Widescreen</PresentationFormat>
  <Paragraphs>172</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Poppins</vt:lpstr>
      <vt:lpstr>Poppins SemiBold</vt:lpstr>
      <vt:lpstr>Roboto</vt:lpstr>
      <vt:lpstr>Trebuchet MS</vt:lpstr>
      <vt:lpstr>Zilla Slab</vt:lpstr>
      <vt:lpstr>Girlguiding PPT Theme</vt:lpstr>
      <vt:lpstr>Strategic Plan</vt:lpstr>
      <vt:lpstr>Introduction</vt:lpstr>
      <vt:lpstr>Who we are</vt:lpstr>
      <vt:lpstr>Who we are</vt:lpstr>
      <vt:lpstr>PowerPoint Presentation</vt:lpstr>
      <vt:lpstr>What we do</vt:lpstr>
      <vt:lpstr>The difference we make</vt:lpstr>
      <vt:lpstr>The difference we make</vt:lpstr>
      <vt:lpstr>The difference we make</vt:lpstr>
      <vt:lpstr>We help all girls know they can do anything. We’re Girlguiding Scotland.</vt:lpstr>
      <vt:lpstr>Our Strategic priorities   2023-2028 </vt:lpstr>
      <vt:lpstr>Today,  tomorrow, together</vt:lpstr>
      <vt:lpstr>Today, tomorrow, together</vt:lpstr>
      <vt:lpstr>PowerPoint Presentation</vt:lpstr>
      <vt:lpstr>How we got here</vt:lpstr>
      <vt:lpstr>Girlguiding Scotland’s priorities, 2023 - 2028</vt:lpstr>
      <vt:lpstr>How will we measure success?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Stockton</dc:creator>
  <cp:lastModifiedBy>Rachael Graham</cp:lastModifiedBy>
  <cp:revision>17</cp:revision>
  <dcterms:created xsi:type="dcterms:W3CDTF">2023-03-06T15:54:53Z</dcterms:created>
  <dcterms:modified xsi:type="dcterms:W3CDTF">2024-05-13T09:43:42Z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0x010100FCDCB9189C6ED04286A5C33284802233</vt:lpwstr>
  </property>
  <property fmtid="{D5CDD505-2E9C-101B-9397-08002B2CF9AE}" pid="3" name="MediaServiceImageTags">
    <vt:lpwstr/>
  </property>
</Properties>
</file>